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89" r:id="rId4"/>
    <p:sldMasterId id="2147483790" r:id="rId5"/>
    <p:sldMasterId id="2147483791" r:id="rId6"/>
    <p:sldMasterId id="2147483792" r:id="rId7"/>
    <p:sldMasterId id="2147483793" r:id="rId8"/>
    <p:sldMasterId id="2147483794" r:id="rId9"/>
    <p:sldMasterId id="2147483795"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Lst>
  <p:sldSz cy="5143500" cx="9144000"/>
  <p:notesSz cx="6858000" cy="9144000"/>
  <p:embeddedFontLst>
    <p:embeddedFont>
      <p:font typeface="Merriweather Sans"/>
      <p:regular r:id="rId56"/>
      <p:bold r:id="rId57"/>
      <p:italic r:id="rId58"/>
      <p:boldItalic r:id="rId59"/>
    </p:embeddedFont>
    <p:embeddedFont>
      <p:font typeface="Rokkitt"/>
      <p:regular r:id="rId60"/>
      <p:bold r:id="rId61"/>
    </p:embeddedFont>
    <p:embeddedFont>
      <p:font typeface="Lato"/>
      <p:regular r:id="rId62"/>
      <p:bold r:id="rId63"/>
      <p:italic r:id="rId64"/>
      <p:boldItalic r:id="rId65"/>
    </p:embeddedFont>
    <p:embeddedFont>
      <p:font typeface="Helvetica Neue"/>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AF5BEFD-EE23-4B6F-920A-B5AF65880CDE}">
  <a:tblStyle styleId="{CAF5BEFD-EE23-4B6F-920A-B5AF65880CDE}" styleName="Table_0">
    <a:wholeTbl>
      <a:tcTxStyle b="off" i="off">
        <a:font>
          <a:latin typeface="Calibri"/>
          <a:ea typeface="Calibri"/>
          <a:cs typeface="Calibri"/>
        </a:font>
        <a:srgbClr val="000000"/>
      </a:tcTxStyle>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fill>
          <a:solidFill>
            <a:srgbClr val="FFFFFF">
              <a:alpha val="0"/>
            </a:srgbClr>
          </a:solidFill>
        </a:fill>
      </a:tcStyle>
    </a:wholeTbl>
  </a:tblStyle>
  <a:tblStyle styleId="{AA7F0032-73A7-4756-BAC4-D744B741A42E}"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Lato-regular.fntdata"/><Relationship Id="rId61" Type="http://schemas.openxmlformats.org/officeDocument/2006/relationships/font" Target="fonts/Rokkitt-bold.fntdata"/><Relationship Id="rId20" Type="http://schemas.openxmlformats.org/officeDocument/2006/relationships/slide" Target="slides/slide9.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1.xml"/><Relationship Id="rId66" Type="http://schemas.openxmlformats.org/officeDocument/2006/relationships/font" Target="fonts/HelveticaNeue-regular.fntdata"/><Relationship Id="rId21" Type="http://schemas.openxmlformats.org/officeDocument/2006/relationships/slide" Target="slides/slide10.xml"/><Relationship Id="rId65" Type="http://schemas.openxmlformats.org/officeDocument/2006/relationships/font" Target="fonts/Lato-boldItalic.fntdata"/><Relationship Id="rId24" Type="http://schemas.openxmlformats.org/officeDocument/2006/relationships/slide" Target="slides/slide13.xml"/><Relationship Id="rId68" Type="http://schemas.openxmlformats.org/officeDocument/2006/relationships/font" Target="fonts/HelveticaNeue-italic.fntdata"/><Relationship Id="rId23" Type="http://schemas.openxmlformats.org/officeDocument/2006/relationships/slide" Target="slides/slide12.xml"/><Relationship Id="rId67" Type="http://schemas.openxmlformats.org/officeDocument/2006/relationships/font" Target="fonts/HelveticaNeue-bold.fntdata"/><Relationship Id="rId60" Type="http://schemas.openxmlformats.org/officeDocument/2006/relationships/font" Target="fonts/Rokkitt-regular.fntdata"/><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HelveticaNeue-boldItalic.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7.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font" Target="fonts/MerriweatherSans-bold.fntdata"/><Relationship Id="rId12" Type="http://schemas.openxmlformats.org/officeDocument/2006/relationships/slide" Target="slides/slide1.xml"/><Relationship Id="rId56" Type="http://schemas.openxmlformats.org/officeDocument/2006/relationships/font" Target="fonts/MerriweatherSans-regular.fntdata"/><Relationship Id="rId15" Type="http://schemas.openxmlformats.org/officeDocument/2006/relationships/slide" Target="slides/slide4.xml"/><Relationship Id="rId59" Type="http://schemas.openxmlformats.org/officeDocument/2006/relationships/font" Target="fonts/MerriweatherSans-boldItalic.fntdata"/><Relationship Id="rId14" Type="http://schemas.openxmlformats.org/officeDocument/2006/relationships/slide" Target="slides/slide3.xml"/><Relationship Id="rId58" Type="http://schemas.openxmlformats.org/officeDocument/2006/relationships/font" Target="fonts/MerriweatherSans-italic.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457200" marR="0" rtl="0" algn="l">
              <a:spcBef>
                <a:spcPts val="0"/>
              </a:spcBef>
              <a:buNone/>
              <a:defRPr b="0" i="0" sz="1100" u="none" cap="none" strike="noStrike">
                <a:solidFill>
                  <a:schemeClr val="dk1"/>
                </a:solidFill>
                <a:latin typeface="Arial"/>
                <a:ea typeface="Arial"/>
                <a:cs typeface="Arial"/>
                <a:sym typeface="Arial"/>
              </a:defRPr>
            </a:lvl2pPr>
            <a:lvl3pPr indent="0" lvl="2" marL="914400" marR="0" rtl="0" algn="l">
              <a:spcBef>
                <a:spcPts val="0"/>
              </a:spcBef>
              <a:buNone/>
              <a:defRPr b="0" i="0" sz="1100" u="none" cap="none" strike="noStrike">
                <a:solidFill>
                  <a:schemeClr val="dk1"/>
                </a:solidFill>
                <a:latin typeface="Arial"/>
                <a:ea typeface="Arial"/>
                <a:cs typeface="Arial"/>
                <a:sym typeface="Arial"/>
              </a:defRPr>
            </a:lvl3pPr>
            <a:lvl4pPr indent="0" lvl="3" marL="1371600" marR="0" rtl="0" algn="l">
              <a:spcBef>
                <a:spcPts val="0"/>
              </a:spcBef>
              <a:buNone/>
              <a:defRPr b="0" i="0" sz="1100" u="none" cap="none" strike="noStrike">
                <a:solidFill>
                  <a:schemeClr val="dk1"/>
                </a:solidFill>
                <a:latin typeface="Arial"/>
                <a:ea typeface="Arial"/>
                <a:cs typeface="Arial"/>
                <a:sym typeface="Arial"/>
              </a:defRPr>
            </a:lvl4pPr>
            <a:lvl5pPr indent="0" lvl="4" marL="1828800" marR="0" rtl="0" algn="l">
              <a:spcBef>
                <a:spcPts val="0"/>
              </a:spcBef>
              <a:buNone/>
              <a:defRPr b="0" i="0" sz="1100" u="none" cap="none" strike="noStrike">
                <a:solidFill>
                  <a:schemeClr val="dk1"/>
                </a:solidFill>
                <a:latin typeface="Arial"/>
                <a:ea typeface="Arial"/>
                <a:cs typeface="Arial"/>
                <a:sym typeface="Arial"/>
              </a:defRPr>
            </a:lvl5pPr>
            <a:lvl6pPr indent="0" lvl="5" marL="2286000" marR="0" rtl="0" algn="l">
              <a:spcBef>
                <a:spcPts val="0"/>
              </a:spcBef>
              <a:buNone/>
              <a:defRPr b="0" i="0" sz="1100" u="none" cap="none" strike="noStrike">
                <a:solidFill>
                  <a:schemeClr val="dk1"/>
                </a:solidFill>
                <a:latin typeface="Arial"/>
                <a:ea typeface="Arial"/>
                <a:cs typeface="Arial"/>
                <a:sym typeface="Arial"/>
              </a:defRPr>
            </a:lvl6pPr>
            <a:lvl7pPr indent="0" lvl="6" marL="2743200" marR="0" rtl="0" algn="l">
              <a:spcBef>
                <a:spcPts val="0"/>
              </a:spcBef>
              <a:buNone/>
              <a:defRPr b="0" i="0" sz="1100" u="none" cap="none" strike="noStrike">
                <a:solidFill>
                  <a:schemeClr val="dk1"/>
                </a:solidFill>
                <a:latin typeface="Arial"/>
                <a:ea typeface="Arial"/>
                <a:cs typeface="Arial"/>
                <a:sym typeface="Arial"/>
              </a:defRPr>
            </a:lvl7pPr>
            <a:lvl8pPr indent="0" lvl="7" marL="3200400" marR="0" rtl="0" algn="l">
              <a:spcBef>
                <a:spcPts val="0"/>
              </a:spcBef>
              <a:buNone/>
              <a:defRPr b="0" i="0" sz="1100" u="none" cap="none" strike="noStrike">
                <a:solidFill>
                  <a:schemeClr val="dk1"/>
                </a:solidFill>
                <a:latin typeface="Arial"/>
                <a:ea typeface="Arial"/>
                <a:cs typeface="Arial"/>
                <a:sym typeface="Arial"/>
              </a:defRPr>
            </a:lvl8pPr>
            <a:lvl9pPr indent="0" lvl="8" marL="3657600" marR="0" rtl="0" algn="l">
              <a:spcBef>
                <a:spcPts val="0"/>
              </a:spcBef>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2" name="Shape 802"/>
        <p:cNvGrpSpPr/>
        <p:nvPr/>
      </p:nvGrpSpPr>
      <p:grpSpPr>
        <a:xfrm>
          <a:off x="0" y="0"/>
          <a:ext cx="0" cy="0"/>
          <a:chOff x="0" y="0"/>
          <a:chExt cx="0" cy="0"/>
        </a:xfrm>
      </p:grpSpPr>
      <p:sp>
        <p:nvSpPr>
          <p:cNvPr id="803" name="Shape 803"/>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804" name="Shape 80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2" name="Shape 992"/>
        <p:cNvGrpSpPr/>
        <p:nvPr/>
      </p:nvGrpSpPr>
      <p:grpSpPr>
        <a:xfrm>
          <a:off x="0" y="0"/>
          <a:ext cx="0" cy="0"/>
          <a:chOff x="0" y="0"/>
          <a:chExt cx="0" cy="0"/>
        </a:xfrm>
      </p:grpSpPr>
      <p:sp>
        <p:nvSpPr>
          <p:cNvPr id="993" name="Shape 993"/>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994" name="Shape 99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2" name="Shape 1002"/>
        <p:cNvGrpSpPr/>
        <p:nvPr/>
      </p:nvGrpSpPr>
      <p:grpSpPr>
        <a:xfrm>
          <a:off x="0" y="0"/>
          <a:ext cx="0" cy="0"/>
          <a:chOff x="0" y="0"/>
          <a:chExt cx="0" cy="0"/>
        </a:xfrm>
      </p:grpSpPr>
      <p:sp>
        <p:nvSpPr>
          <p:cNvPr id="1003" name="Shape 10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4" name="Shape 10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8" name="Shape 1008"/>
        <p:cNvGrpSpPr/>
        <p:nvPr/>
      </p:nvGrpSpPr>
      <p:grpSpPr>
        <a:xfrm>
          <a:off x="0" y="0"/>
          <a:ext cx="0" cy="0"/>
          <a:chOff x="0" y="0"/>
          <a:chExt cx="0" cy="0"/>
        </a:xfrm>
      </p:grpSpPr>
      <p:sp>
        <p:nvSpPr>
          <p:cNvPr id="1009" name="Shape 10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0" name="Shape 10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9" name="Shape 1019"/>
        <p:cNvGrpSpPr/>
        <p:nvPr/>
      </p:nvGrpSpPr>
      <p:grpSpPr>
        <a:xfrm>
          <a:off x="0" y="0"/>
          <a:ext cx="0" cy="0"/>
          <a:chOff x="0" y="0"/>
          <a:chExt cx="0" cy="0"/>
        </a:xfrm>
      </p:grpSpPr>
      <p:sp>
        <p:nvSpPr>
          <p:cNvPr id="1020" name="Shape 10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1" name="Shape 10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6" name="Shape 1026"/>
        <p:cNvGrpSpPr/>
        <p:nvPr/>
      </p:nvGrpSpPr>
      <p:grpSpPr>
        <a:xfrm>
          <a:off x="0" y="0"/>
          <a:ext cx="0" cy="0"/>
          <a:chOff x="0" y="0"/>
          <a:chExt cx="0" cy="0"/>
        </a:xfrm>
      </p:grpSpPr>
      <p:sp>
        <p:nvSpPr>
          <p:cNvPr id="1027" name="Shape 10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8" name="Shape 10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0" name="Shape 1050"/>
        <p:cNvGrpSpPr/>
        <p:nvPr/>
      </p:nvGrpSpPr>
      <p:grpSpPr>
        <a:xfrm>
          <a:off x="0" y="0"/>
          <a:ext cx="0" cy="0"/>
          <a:chOff x="0" y="0"/>
          <a:chExt cx="0" cy="0"/>
        </a:xfrm>
      </p:grpSpPr>
      <p:sp>
        <p:nvSpPr>
          <p:cNvPr id="1051" name="Shape 10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2" name="Shape 10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8" name="Shape 1058"/>
        <p:cNvGrpSpPr/>
        <p:nvPr/>
      </p:nvGrpSpPr>
      <p:grpSpPr>
        <a:xfrm>
          <a:off x="0" y="0"/>
          <a:ext cx="0" cy="0"/>
          <a:chOff x="0" y="0"/>
          <a:chExt cx="0" cy="0"/>
        </a:xfrm>
      </p:grpSpPr>
      <p:sp>
        <p:nvSpPr>
          <p:cNvPr id="1059" name="Shape 10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0" name="Shape 10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3" name="Shape 1063"/>
        <p:cNvGrpSpPr/>
        <p:nvPr/>
      </p:nvGrpSpPr>
      <p:grpSpPr>
        <a:xfrm>
          <a:off x="0" y="0"/>
          <a:ext cx="0" cy="0"/>
          <a:chOff x="0" y="0"/>
          <a:chExt cx="0" cy="0"/>
        </a:xfrm>
      </p:grpSpPr>
      <p:sp>
        <p:nvSpPr>
          <p:cNvPr id="1064" name="Shape 10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5" name="Shape 10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4" name="Shape 1084"/>
        <p:cNvGrpSpPr/>
        <p:nvPr/>
      </p:nvGrpSpPr>
      <p:grpSpPr>
        <a:xfrm>
          <a:off x="0" y="0"/>
          <a:ext cx="0" cy="0"/>
          <a:chOff x="0" y="0"/>
          <a:chExt cx="0" cy="0"/>
        </a:xfrm>
      </p:grpSpPr>
      <p:sp>
        <p:nvSpPr>
          <p:cNvPr id="1085" name="Shape 10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6" name="Shape 10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0" name="Shape 1090"/>
        <p:cNvGrpSpPr/>
        <p:nvPr/>
      </p:nvGrpSpPr>
      <p:grpSpPr>
        <a:xfrm>
          <a:off x="0" y="0"/>
          <a:ext cx="0" cy="0"/>
          <a:chOff x="0" y="0"/>
          <a:chExt cx="0" cy="0"/>
        </a:xfrm>
      </p:grpSpPr>
      <p:sp>
        <p:nvSpPr>
          <p:cNvPr id="1091" name="Shape 10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2" name="Shape 10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3" name="Shape 813"/>
        <p:cNvGrpSpPr/>
        <p:nvPr/>
      </p:nvGrpSpPr>
      <p:grpSpPr>
        <a:xfrm>
          <a:off x="0" y="0"/>
          <a:ext cx="0" cy="0"/>
          <a:chOff x="0" y="0"/>
          <a:chExt cx="0" cy="0"/>
        </a:xfrm>
      </p:grpSpPr>
      <p:sp>
        <p:nvSpPr>
          <p:cNvPr id="814" name="Shape 81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815" name="Shape 8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7" name="Shape 1097"/>
        <p:cNvGrpSpPr/>
        <p:nvPr/>
      </p:nvGrpSpPr>
      <p:grpSpPr>
        <a:xfrm>
          <a:off x="0" y="0"/>
          <a:ext cx="0" cy="0"/>
          <a:chOff x="0" y="0"/>
          <a:chExt cx="0" cy="0"/>
        </a:xfrm>
      </p:grpSpPr>
      <p:sp>
        <p:nvSpPr>
          <p:cNvPr id="1098" name="Shape 10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9" name="Shape 10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6" name="Shape 1106"/>
        <p:cNvGrpSpPr/>
        <p:nvPr/>
      </p:nvGrpSpPr>
      <p:grpSpPr>
        <a:xfrm>
          <a:off x="0" y="0"/>
          <a:ext cx="0" cy="0"/>
          <a:chOff x="0" y="0"/>
          <a:chExt cx="0" cy="0"/>
        </a:xfrm>
      </p:grpSpPr>
      <p:sp>
        <p:nvSpPr>
          <p:cNvPr id="1107" name="Shape 110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108" name="Shape 11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6" name="Shape 1116"/>
        <p:cNvGrpSpPr/>
        <p:nvPr/>
      </p:nvGrpSpPr>
      <p:grpSpPr>
        <a:xfrm>
          <a:off x="0" y="0"/>
          <a:ext cx="0" cy="0"/>
          <a:chOff x="0" y="0"/>
          <a:chExt cx="0" cy="0"/>
        </a:xfrm>
      </p:grpSpPr>
      <p:sp>
        <p:nvSpPr>
          <p:cNvPr id="1117" name="Shape 111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118" name="Shape 11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2" name="Shape 1122"/>
        <p:cNvGrpSpPr/>
        <p:nvPr/>
      </p:nvGrpSpPr>
      <p:grpSpPr>
        <a:xfrm>
          <a:off x="0" y="0"/>
          <a:ext cx="0" cy="0"/>
          <a:chOff x="0" y="0"/>
          <a:chExt cx="0" cy="0"/>
        </a:xfrm>
      </p:grpSpPr>
      <p:sp>
        <p:nvSpPr>
          <p:cNvPr id="1123" name="Shape 1123"/>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124" name="Shape 11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2" name="Shape 1132"/>
        <p:cNvGrpSpPr/>
        <p:nvPr/>
      </p:nvGrpSpPr>
      <p:grpSpPr>
        <a:xfrm>
          <a:off x="0" y="0"/>
          <a:ext cx="0" cy="0"/>
          <a:chOff x="0" y="0"/>
          <a:chExt cx="0" cy="0"/>
        </a:xfrm>
      </p:grpSpPr>
      <p:sp>
        <p:nvSpPr>
          <p:cNvPr id="1133" name="Shape 1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4" name="Shape 1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7" name="Shape 1137"/>
        <p:cNvGrpSpPr/>
        <p:nvPr/>
      </p:nvGrpSpPr>
      <p:grpSpPr>
        <a:xfrm>
          <a:off x="0" y="0"/>
          <a:ext cx="0" cy="0"/>
          <a:chOff x="0" y="0"/>
          <a:chExt cx="0" cy="0"/>
        </a:xfrm>
      </p:grpSpPr>
      <p:sp>
        <p:nvSpPr>
          <p:cNvPr id="1138" name="Shape 1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9" name="Shape 1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2" name="Shape 1142"/>
        <p:cNvGrpSpPr/>
        <p:nvPr/>
      </p:nvGrpSpPr>
      <p:grpSpPr>
        <a:xfrm>
          <a:off x="0" y="0"/>
          <a:ext cx="0" cy="0"/>
          <a:chOff x="0" y="0"/>
          <a:chExt cx="0" cy="0"/>
        </a:xfrm>
      </p:grpSpPr>
      <p:sp>
        <p:nvSpPr>
          <p:cNvPr id="1143" name="Shape 1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4" name="Shape 1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8" name="Shape 1148"/>
        <p:cNvGrpSpPr/>
        <p:nvPr/>
      </p:nvGrpSpPr>
      <p:grpSpPr>
        <a:xfrm>
          <a:off x="0" y="0"/>
          <a:ext cx="0" cy="0"/>
          <a:chOff x="0" y="0"/>
          <a:chExt cx="0" cy="0"/>
        </a:xfrm>
      </p:grpSpPr>
      <p:sp>
        <p:nvSpPr>
          <p:cNvPr id="1149" name="Shape 1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0" name="Shape 1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4" name="Shape 1154"/>
        <p:cNvGrpSpPr/>
        <p:nvPr/>
      </p:nvGrpSpPr>
      <p:grpSpPr>
        <a:xfrm>
          <a:off x="0" y="0"/>
          <a:ext cx="0" cy="0"/>
          <a:chOff x="0" y="0"/>
          <a:chExt cx="0" cy="0"/>
        </a:xfrm>
      </p:grpSpPr>
      <p:sp>
        <p:nvSpPr>
          <p:cNvPr id="1155" name="Shape 1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6" name="Shape 1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1" name="Shape 1161"/>
        <p:cNvGrpSpPr/>
        <p:nvPr/>
      </p:nvGrpSpPr>
      <p:grpSpPr>
        <a:xfrm>
          <a:off x="0" y="0"/>
          <a:ext cx="0" cy="0"/>
          <a:chOff x="0" y="0"/>
          <a:chExt cx="0" cy="0"/>
        </a:xfrm>
      </p:grpSpPr>
      <p:sp>
        <p:nvSpPr>
          <p:cNvPr id="1162" name="Shape 1162"/>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163" name="Shape 11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1" name="Shape 821"/>
        <p:cNvGrpSpPr/>
        <p:nvPr/>
      </p:nvGrpSpPr>
      <p:grpSpPr>
        <a:xfrm>
          <a:off x="0" y="0"/>
          <a:ext cx="0" cy="0"/>
          <a:chOff x="0" y="0"/>
          <a:chExt cx="0" cy="0"/>
        </a:xfrm>
      </p:grpSpPr>
      <p:sp>
        <p:nvSpPr>
          <p:cNvPr id="822" name="Shape 822"/>
          <p:cNvSpPr txBox="1"/>
          <p:nvPr>
            <p:ph idx="1" type="body"/>
          </p:nvPr>
        </p:nvSpPr>
        <p:spPr>
          <a:xfrm>
            <a:off x="685800" y="4400550"/>
            <a:ext cx="5486400" cy="36006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Merriweather Sans"/>
              <a:buNone/>
            </a:pPr>
            <a:r>
              <a:t/>
            </a:r>
            <a:endParaRPr b="0" i="0" sz="3000" u="none" cap="none" strike="noStrike">
              <a:solidFill>
                <a:schemeClr val="dk1"/>
              </a:solidFill>
              <a:latin typeface="Merriweather Sans"/>
              <a:ea typeface="Merriweather Sans"/>
              <a:cs typeface="Merriweather Sans"/>
              <a:sym typeface="Merriweather Sans"/>
            </a:endParaRPr>
          </a:p>
        </p:txBody>
      </p:sp>
      <p:sp>
        <p:nvSpPr>
          <p:cNvPr id="823" name="Shape 82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1" name="Shape 1171"/>
        <p:cNvGrpSpPr/>
        <p:nvPr/>
      </p:nvGrpSpPr>
      <p:grpSpPr>
        <a:xfrm>
          <a:off x="0" y="0"/>
          <a:ext cx="0" cy="0"/>
          <a:chOff x="0" y="0"/>
          <a:chExt cx="0" cy="0"/>
        </a:xfrm>
      </p:grpSpPr>
      <p:sp>
        <p:nvSpPr>
          <p:cNvPr id="1172" name="Shape 1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3" name="Shape 1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8" name="Shape 1178"/>
        <p:cNvGrpSpPr/>
        <p:nvPr/>
      </p:nvGrpSpPr>
      <p:grpSpPr>
        <a:xfrm>
          <a:off x="0" y="0"/>
          <a:ext cx="0" cy="0"/>
          <a:chOff x="0" y="0"/>
          <a:chExt cx="0" cy="0"/>
        </a:xfrm>
      </p:grpSpPr>
      <p:sp>
        <p:nvSpPr>
          <p:cNvPr id="1179" name="Shape 1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0" name="Shape 1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4" name="Shape 1184"/>
        <p:cNvGrpSpPr/>
        <p:nvPr/>
      </p:nvGrpSpPr>
      <p:grpSpPr>
        <a:xfrm>
          <a:off x="0" y="0"/>
          <a:ext cx="0" cy="0"/>
          <a:chOff x="0" y="0"/>
          <a:chExt cx="0" cy="0"/>
        </a:xfrm>
      </p:grpSpPr>
      <p:sp>
        <p:nvSpPr>
          <p:cNvPr id="1185" name="Shape 11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186" name="Shape 1186"/>
          <p:cNvSpPr txBox="1"/>
          <p:nvPr>
            <p:ph idx="1" type="body"/>
          </p:nvPr>
        </p:nvSpPr>
        <p:spPr>
          <a:xfrm>
            <a:off x="914400" y="4343400"/>
            <a:ext cx="50292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3000" u="none" cap="none" strike="noStrike">
              <a:solidFill>
                <a:schemeClr val="dk1"/>
              </a:solidFill>
              <a:latin typeface="Merriweather Sans"/>
              <a:ea typeface="Merriweather Sans"/>
              <a:cs typeface="Merriweather Sans"/>
              <a:sym typeface="Merriweather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2" name="Shape 1192"/>
        <p:cNvGrpSpPr/>
        <p:nvPr/>
      </p:nvGrpSpPr>
      <p:grpSpPr>
        <a:xfrm>
          <a:off x="0" y="0"/>
          <a:ext cx="0" cy="0"/>
          <a:chOff x="0" y="0"/>
          <a:chExt cx="0" cy="0"/>
        </a:xfrm>
      </p:grpSpPr>
      <p:sp>
        <p:nvSpPr>
          <p:cNvPr id="1193" name="Shape 119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194" name="Shape 11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9" name="Shape 1219"/>
        <p:cNvGrpSpPr/>
        <p:nvPr/>
      </p:nvGrpSpPr>
      <p:grpSpPr>
        <a:xfrm>
          <a:off x="0" y="0"/>
          <a:ext cx="0" cy="0"/>
          <a:chOff x="0" y="0"/>
          <a:chExt cx="0" cy="0"/>
        </a:xfrm>
      </p:grpSpPr>
      <p:sp>
        <p:nvSpPr>
          <p:cNvPr id="1220" name="Shape 1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1" name="Shape 1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6" name="Shape 1226"/>
        <p:cNvGrpSpPr/>
        <p:nvPr/>
      </p:nvGrpSpPr>
      <p:grpSpPr>
        <a:xfrm>
          <a:off x="0" y="0"/>
          <a:ext cx="0" cy="0"/>
          <a:chOff x="0" y="0"/>
          <a:chExt cx="0" cy="0"/>
        </a:xfrm>
      </p:grpSpPr>
      <p:sp>
        <p:nvSpPr>
          <p:cNvPr id="1227" name="Shape 1227"/>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228" name="Shape 12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4" name="Shape 1234"/>
        <p:cNvGrpSpPr/>
        <p:nvPr/>
      </p:nvGrpSpPr>
      <p:grpSpPr>
        <a:xfrm>
          <a:off x="0" y="0"/>
          <a:ext cx="0" cy="0"/>
          <a:chOff x="0" y="0"/>
          <a:chExt cx="0" cy="0"/>
        </a:xfrm>
      </p:grpSpPr>
      <p:sp>
        <p:nvSpPr>
          <p:cNvPr id="1235" name="Shape 123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236" name="Shape 12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6" name="Shape 1286"/>
        <p:cNvGrpSpPr/>
        <p:nvPr/>
      </p:nvGrpSpPr>
      <p:grpSpPr>
        <a:xfrm>
          <a:off x="0" y="0"/>
          <a:ext cx="0" cy="0"/>
          <a:chOff x="0" y="0"/>
          <a:chExt cx="0" cy="0"/>
        </a:xfrm>
      </p:grpSpPr>
      <p:sp>
        <p:nvSpPr>
          <p:cNvPr id="1287" name="Shape 128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288" name="Shape 12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3" name="Shape 1293"/>
        <p:cNvGrpSpPr/>
        <p:nvPr/>
      </p:nvGrpSpPr>
      <p:grpSpPr>
        <a:xfrm>
          <a:off x="0" y="0"/>
          <a:ext cx="0" cy="0"/>
          <a:chOff x="0" y="0"/>
          <a:chExt cx="0" cy="0"/>
        </a:xfrm>
      </p:grpSpPr>
      <p:sp>
        <p:nvSpPr>
          <p:cNvPr id="1294" name="Shape 129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95" name="Shape 1295"/>
          <p:cNvSpPr txBox="1"/>
          <p:nvPr>
            <p:ph idx="1" type="body"/>
          </p:nvPr>
        </p:nvSpPr>
        <p:spPr>
          <a:xfrm>
            <a:off x="685800" y="4400550"/>
            <a:ext cx="5486400" cy="3600600"/>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Merriweather Sans"/>
              <a:buNone/>
            </a:pPr>
            <a:r>
              <a:t/>
            </a:r>
            <a:endParaRPr b="0" i="0" sz="1200" u="none" cap="none" strike="noStrike">
              <a:solidFill>
                <a:schemeClr val="dk1"/>
              </a:solidFill>
              <a:latin typeface="Calibri"/>
              <a:ea typeface="Calibri"/>
              <a:cs typeface="Calibri"/>
              <a:sym typeface="Calibri"/>
            </a:endParaRPr>
          </a:p>
        </p:txBody>
      </p:sp>
      <p:sp>
        <p:nvSpPr>
          <p:cNvPr id="1296" name="Shape 1296"/>
          <p:cNvSpPr txBox="1"/>
          <p:nvPr>
            <p:ph idx="12" type="sldNum"/>
          </p:nvPr>
        </p:nvSpPr>
        <p:spPr>
          <a:xfrm>
            <a:off x="3884612" y="8685213"/>
            <a:ext cx="2971799" cy="4587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4" name="Shape 1304"/>
        <p:cNvGrpSpPr/>
        <p:nvPr/>
      </p:nvGrpSpPr>
      <p:grpSpPr>
        <a:xfrm>
          <a:off x="0" y="0"/>
          <a:ext cx="0" cy="0"/>
          <a:chOff x="0" y="0"/>
          <a:chExt cx="0" cy="0"/>
        </a:xfrm>
      </p:grpSpPr>
      <p:sp>
        <p:nvSpPr>
          <p:cNvPr id="1305" name="Shape 1305"/>
          <p:cNvSpPr txBox="1"/>
          <p:nvPr>
            <p:ph idx="1" type="body"/>
          </p:nvPr>
        </p:nvSpPr>
        <p:spPr>
          <a:xfrm>
            <a:off x="685800" y="4400550"/>
            <a:ext cx="5486400" cy="36006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Merriweather Sans"/>
              <a:buNone/>
            </a:pPr>
            <a:r>
              <a:t/>
            </a:r>
            <a:endParaRPr b="0" i="0" sz="3000" u="none" cap="none" strike="noStrike">
              <a:solidFill>
                <a:schemeClr val="dk1"/>
              </a:solidFill>
              <a:latin typeface="Merriweather Sans"/>
              <a:ea typeface="Merriweather Sans"/>
              <a:cs typeface="Merriweather Sans"/>
              <a:sym typeface="Merriweather Sans"/>
            </a:endParaRPr>
          </a:p>
        </p:txBody>
      </p:sp>
      <p:sp>
        <p:nvSpPr>
          <p:cNvPr id="1306" name="Shape 130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9" name="Shape 929"/>
        <p:cNvGrpSpPr/>
        <p:nvPr/>
      </p:nvGrpSpPr>
      <p:grpSpPr>
        <a:xfrm>
          <a:off x="0" y="0"/>
          <a:ext cx="0" cy="0"/>
          <a:chOff x="0" y="0"/>
          <a:chExt cx="0" cy="0"/>
        </a:xfrm>
      </p:grpSpPr>
      <p:sp>
        <p:nvSpPr>
          <p:cNvPr id="930" name="Shape 930"/>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931" name="Shape 93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3" name="Shape 1313"/>
        <p:cNvGrpSpPr/>
        <p:nvPr/>
      </p:nvGrpSpPr>
      <p:grpSpPr>
        <a:xfrm>
          <a:off x="0" y="0"/>
          <a:ext cx="0" cy="0"/>
          <a:chOff x="0" y="0"/>
          <a:chExt cx="0" cy="0"/>
        </a:xfrm>
      </p:grpSpPr>
      <p:sp>
        <p:nvSpPr>
          <p:cNvPr id="1314" name="Shape 131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315" name="Shape 13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3" name="Shape 1323"/>
        <p:cNvGrpSpPr/>
        <p:nvPr/>
      </p:nvGrpSpPr>
      <p:grpSpPr>
        <a:xfrm>
          <a:off x="0" y="0"/>
          <a:ext cx="0" cy="0"/>
          <a:chOff x="0" y="0"/>
          <a:chExt cx="0" cy="0"/>
        </a:xfrm>
      </p:grpSpPr>
      <p:sp>
        <p:nvSpPr>
          <p:cNvPr id="1324" name="Shape 1324"/>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25" name="Shape 13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4" name="Shape 1364"/>
        <p:cNvGrpSpPr/>
        <p:nvPr/>
      </p:nvGrpSpPr>
      <p:grpSpPr>
        <a:xfrm>
          <a:off x="0" y="0"/>
          <a:ext cx="0" cy="0"/>
          <a:chOff x="0" y="0"/>
          <a:chExt cx="0" cy="0"/>
        </a:xfrm>
      </p:grpSpPr>
      <p:sp>
        <p:nvSpPr>
          <p:cNvPr id="1365" name="Shape 1365"/>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366" name="Shape 13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9" name="Shape 1379"/>
        <p:cNvGrpSpPr/>
        <p:nvPr/>
      </p:nvGrpSpPr>
      <p:grpSpPr>
        <a:xfrm>
          <a:off x="0" y="0"/>
          <a:ext cx="0" cy="0"/>
          <a:chOff x="0" y="0"/>
          <a:chExt cx="0" cy="0"/>
        </a:xfrm>
      </p:grpSpPr>
      <p:sp>
        <p:nvSpPr>
          <p:cNvPr id="1380" name="Shape 1380"/>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381" name="Shape 138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7" name="Shape 1387"/>
        <p:cNvGrpSpPr/>
        <p:nvPr/>
      </p:nvGrpSpPr>
      <p:grpSpPr>
        <a:xfrm>
          <a:off x="0" y="0"/>
          <a:ext cx="0" cy="0"/>
          <a:chOff x="0" y="0"/>
          <a:chExt cx="0" cy="0"/>
        </a:xfrm>
      </p:grpSpPr>
      <p:sp>
        <p:nvSpPr>
          <p:cNvPr id="1388" name="Shape 1388"/>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389" name="Shape 138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4" name="Shape 944"/>
        <p:cNvGrpSpPr/>
        <p:nvPr/>
      </p:nvGrpSpPr>
      <p:grpSpPr>
        <a:xfrm>
          <a:off x="0" y="0"/>
          <a:ext cx="0" cy="0"/>
          <a:chOff x="0" y="0"/>
          <a:chExt cx="0" cy="0"/>
        </a:xfrm>
      </p:grpSpPr>
      <p:sp>
        <p:nvSpPr>
          <p:cNvPr id="945" name="Shape 945"/>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946" name="Shape 94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4" name="Shape 954"/>
        <p:cNvGrpSpPr/>
        <p:nvPr/>
      </p:nvGrpSpPr>
      <p:grpSpPr>
        <a:xfrm>
          <a:off x="0" y="0"/>
          <a:ext cx="0" cy="0"/>
          <a:chOff x="0" y="0"/>
          <a:chExt cx="0" cy="0"/>
        </a:xfrm>
      </p:grpSpPr>
      <p:sp>
        <p:nvSpPr>
          <p:cNvPr id="955" name="Shape 95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956" name="Shape 9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0" name="Shape 960"/>
        <p:cNvGrpSpPr/>
        <p:nvPr/>
      </p:nvGrpSpPr>
      <p:grpSpPr>
        <a:xfrm>
          <a:off x="0" y="0"/>
          <a:ext cx="0" cy="0"/>
          <a:chOff x="0" y="0"/>
          <a:chExt cx="0" cy="0"/>
        </a:xfrm>
      </p:grpSpPr>
      <p:sp>
        <p:nvSpPr>
          <p:cNvPr id="961" name="Shape 9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2" name="Shape 9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8" name="Shape 9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6" name="Shape 976"/>
        <p:cNvGrpSpPr/>
        <p:nvPr/>
      </p:nvGrpSpPr>
      <p:grpSpPr>
        <a:xfrm>
          <a:off x="0" y="0"/>
          <a:ext cx="0" cy="0"/>
          <a:chOff x="0" y="0"/>
          <a:chExt cx="0" cy="0"/>
        </a:xfrm>
      </p:grpSpPr>
      <p:sp>
        <p:nvSpPr>
          <p:cNvPr id="977" name="Shape 9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8" name="Shape 9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jpg"/><Relationship Id="rId3"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jpg"/><Relationship Id="rId3" Type="http://schemas.openxmlformats.org/officeDocument/2006/relationships/image" Target="../media/image16.png"/><Relationship Id="rId4" Type="http://schemas.openxmlformats.org/officeDocument/2006/relationships/image" Target="../media/image1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jpg"/><Relationship Id="rId3" Type="http://schemas.openxmlformats.org/officeDocument/2006/relationships/image" Target="../media/image0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jpg"/><Relationship Id="rId3" Type="http://schemas.openxmlformats.org/officeDocument/2006/relationships/image" Target="../media/image01.png"/><Relationship Id="rId4" Type="http://schemas.openxmlformats.org/officeDocument/2006/relationships/image" Target="../media/image0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0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p:spTree>
      <p:nvGrpSpPr>
        <p:cNvPr id="11" name="Shape 11"/>
        <p:cNvGrpSpPr/>
        <p:nvPr/>
      </p:nvGrpSpPr>
      <p:grpSpPr>
        <a:xfrm>
          <a:off x="0" y="0"/>
          <a:ext cx="0" cy="0"/>
          <a:chOff x="0" y="0"/>
          <a:chExt cx="0" cy="0"/>
        </a:xfrm>
      </p:grpSpPr>
      <p:sp>
        <p:nvSpPr>
          <p:cNvPr id="12" name="Shape 12"/>
          <p:cNvSpPr/>
          <p:nvPr>
            <p:ph idx="2" type="pic"/>
          </p:nvPr>
        </p:nvSpPr>
        <p:spPr>
          <a:xfrm>
            <a:off x="-8433" y="0"/>
            <a:ext cx="9152400" cy="4905300"/>
          </a:xfrm>
          <a:prstGeom prst="rect">
            <a:avLst/>
          </a:prstGeom>
          <a:noFill/>
          <a:ln>
            <a:noFill/>
          </a:ln>
        </p:spPr>
        <p:txBody>
          <a:bodyPr anchorCtr="0" anchor="ctr" bIns="91425" lIns="91425" rIns="91425" tIns="91425"/>
          <a:lstStyle>
            <a:lvl1pPr lvl="0">
              <a:spcBef>
                <a:spcPts val="0"/>
              </a:spcBef>
              <a:buNone/>
              <a:defRPr/>
            </a:lvl1pPr>
          </a:lstStyle>
          <a:p/>
        </p:txBody>
      </p:sp>
      <p:sp>
        <p:nvSpPr>
          <p:cNvPr id="13" name="Shape 13"/>
          <p:cNvSpPr/>
          <p:nvPr/>
        </p:nvSpPr>
        <p:spPr>
          <a:xfrm>
            <a:off x="-8433" y="3876235"/>
            <a:ext cx="9144000" cy="1018500"/>
          </a:xfrm>
          <a:prstGeom prst="rect">
            <a:avLst/>
          </a:prstGeom>
          <a:solidFill>
            <a:srgbClr val="F1F1F2">
              <a:alpha val="84705"/>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14" name="Shape 14"/>
          <p:cNvSpPr txBox="1"/>
          <p:nvPr>
            <p:ph idx="1" type="body"/>
          </p:nvPr>
        </p:nvSpPr>
        <p:spPr>
          <a:xfrm>
            <a:off x="371473" y="3293989"/>
            <a:ext cx="5617499" cy="4541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Calibri"/>
              <a:defRPr b="0" i="0" sz="1800" u="none" cap="none" strike="noStrike">
                <a:solidFill>
                  <a:schemeClr val="lt1"/>
                </a:solidFill>
                <a:latin typeface="Calibri"/>
                <a:ea typeface="Calibri"/>
                <a:cs typeface="Calibri"/>
                <a:sym typeface="Calibri"/>
              </a:defRPr>
            </a:lvl1pPr>
            <a:lvl2pPr indent="-19050" lvl="1" marL="520700" marR="0" rtl="0" algn="l">
              <a:lnSpc>
                <a:spcPct val="100000"/>
              </a:lnSpc>
              <a:spcBef>
                <a:spcPts val="0"/>
              </a:spcBef>
              <a:spcAft>
                <a:spcPts val="0"/>
              </a:spcAft>
              <a:buClr>
                <a:schemeClr val="accent1"/>
              </a:buClr>
              <a:buSzPct val="78571"/>
              <a:buFont typeface="Arial"/>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0"/>
              </a:spcBef>
              <a:spcAft>
                <a:spcPts val="0"/>
              </a:spcAft>
              <a:buClr>
                <a:schemeClr val="accent1"/>
              </a:buClr>
              <a:buSzPct val="78571"/>
              <a:buFont typeface="Arial"/>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0"/>
              </a:spcBef>
              <a:spcAft>
                <a:spcPts val="0"/>
              </a:spcAft>
              <a:buClr>
                <a:schemeClr val="accent1"/>
              </a:buClr>
              <a:buSzPct val="78571"/>
              <a:buFont typeface="Arial"/>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0"/>
              </a:spcBef>
              <a:spcAft>
                <a:spcPts val="0"/>
              </a:spcAft>
              <a:buClr>
                <a:schemeClr val="accent1"/>
              </a:buClr>
              <a:buSzPct val="78571"/>
              <a:buFont typeface="Arial"/>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0"/>
              </a:spcBef>
              <a:spcAft>
                <a:spcPts val="0"/>
              </a:spcAft>
              <a:buClr>
                <a:schemeClr val="dk1"/>
              </a:buClr>
              <a:buSzPct val="78571"/>
              <a:buFont typeface="Arial"/>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0"/>
              </a:spcBef>
              <a:spcAft>
                <a:spcPts val="0"/>
              </a:spcAft>
              <a:buClr>
                <a:schemeClr val="dk1"/>
              </a:buClr>
              <a:buSzPct val="78571"/>
              <a:buFont typeface="Arial"/>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0"/>
              </a:spcBef>
              <a:spcAft>
                <a:spcPts val="0"/>
              </a:spcAft>
              <a:buClr>
                <a:schemeClr val="dk1"/>
              </a:buClr>
              <a:buSzPct val="78571"/>
              <a:buFont typeface="Arial"/>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0"/>
              </a:spcBef>
              <a:spcAft>
                <a:spcPts val="0"/>
              </a:spcAft>
              <a:buClr>
                <a:schemeClr val="dk1"/>
              </a:buClr>
              <a:buSzPct val="78571"/>
              <a:buFont typeface="Arial"/>
              <a:defRPr b="0" i="0" sz="1400" u="none" cap="none" strike="noStrike">
                <a:solidFill>
                  <a:schemeClr val="dk1"/>
                </a:solidFill>
                <a:latin typeface="Calibri"/>
                <a:ea typeface="Calibri"/>
                <a:cs typeface="Calibri"/>
                <a:sym typeface="Calibri"/>
              </a:defRPr>
            </a:lvl9pPr>
          </a:lstStyle>
          <a:p/>
        </p:txBody>
      </p:sp>
      <p:sp>
        <p:nvSpPr>
          <p:cNvPr id="15" name="Shape 15"/>
          <p:cNvSpPr txBox="1"/>
          <p:nvPr>
            <p:ph idx="3" type="body"/>
          </p:nvPr>
        </p:nvSpPr>
        <p:spPr>
          <a:xfrm>
            <a:off x="371475" y="1200150"/>
            <a:ext cx="5619600" cy="1988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kkitt"/>
              <a:defRPr b="0" i="0" sz="4100" u="none" cap="none" strike="noStrike">
                <a:solidFill>
                  <a:schemeClr val="lt1"/>
                </a:solidFill>
                <a:latin typeface="Rokkitt"/>
                <a:ea typeface="Rokkitt"/>
                <a:cs typeface="Rokkitt"/>
                <a:sym typeface="Rokkitt"/>
              </a:defRPr>
            </a:lvl1pPr>
            <a:lvl2pPr indent="-19050" lvl="1" marL="520700" marR="0" rtl="0" algn="l">
              <a:lnSpc>
                <a:spcPct val="100000"/>
              </a:lnSpc>
              <a:spcBef>
                <a:spcPts val="0"/>
              </a:spcBef>
              <a:spcAft>
                <a:spcPts val="0"/>
              </a:spcAft>
              <a:buClr>
                <a:schemeClr val="accent1"/>
              </a:buClr>
              <a:buSzPct val="78571"/>
              <a:buFont typeface="Arial"/>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0"/>
              </a:spcBef>
              <a:spcAft>
                <a:spcPts val="0"/>
              </a:spcAft>
              <a:buClr>
                <a:schemeClr val="accent1"/>
              </a:buClr>
              <a:buSzPct val="78571"/>
              <a:buFont typeface="Arial"/>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0"/>
              </a:spcBef>
              <a:spcAft>
                <a:spcPts val="0"/>
              </a:spcAft>
              <a:buClr>
                <a:schemeClr val="accent1"/>
              </a:buClr>
              <a:buSzPct val="78571"/>
              <a:buFont typeface="Arial"/>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0"/>
              </a:spcBef>
              <a:spcAft>
                <a:spcPts val="0"/>
              </a:spcAft>
              <a:buClr>
                <a:schemeClr val="accent1"/>
              </a:buClr>
              <a:buSzPct val="78571"/>
              <a:buFont typeface="Arial"/>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0"/>
              </a:spcBef>
              <a:spcAft>
                <a:spcPts val="0"/>
              </a:spcAft>
              <a:buClr>
                <a:schemeClr val="dk1"/>
              </a:buClr>
              <a:buSzPct val="78571"/>
              <a:buFont typeface="Arial"/>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0"/>
              </a:spcBef>
              <a:spcAft>
                <a:spcPts val="0"/>
              </a:spcAft>
              <a:buClr>
                <a:schemeClr val="dk1"/>
              </a:buClr>
              <a:buSzPct val="78571"/>
              <a:buFont typeface="Arial"/>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0"/>
              </a:spcBef>
              <a:spcAft>
                <a:spcPts val="0"/>
              </a:spcAft>
              <a:buClr>
                <a:schemeClr val="dk1"/>
              </a:buClr>
              <a:buSzPct val="78571"/>
              <a:buFont typeface="Arial"/>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0"/>
              </a:spcBef>
              <a:spcAft>
                <a:spcPts val="0"/>
              </a:spcAft>
              <a:buClr>
                <a:schemeClr val="dk1"/>
              </a:buClr>
              <a:buSzPct val="78571"/>
              <a:buFont typeface="Arial"/>
              <a:defRPr b="0" i="0" sz="1400" u="none" cap="none" strike="noStrike">
                <a:solidFill>
                  <a:schemeClr val="dk1"/>
                </a:solidFill>
                <a:latin typeface="Calibri"/>
                <a:ea typeface="Calibri"/>
                <a:cs typeface="Calibri"/>
                <a:sym typeface="Calibri"/>
              </a:defRPr>
            </a:lvl9pPr>
          </a:lstStyle>
          <a:p/>
        </p:txBody>
      </p:sp>
      <p:pic>
        <p:nvPicPr>
          <p:cNvPr id="16" name="Shape 16"/>
          <p:cNvPicPr preferRelativeResize="0"/>
          <p:nvPr/>
        </p:nvPicPr>
        <p:blipFill rotWithShape="1">
          <a:blip r:embed="rId2">
            <a:alphaModFix/>
          </a:blip>
          <a:srcRect b="0" l="0" r="0" t="0"/>
          <a:stretch/>
        </p:blipFill>
        <p:spPr>
          <a:xfrm>
            <a:off x="6636249" y="3960383"/>
            <a:ext cx="2413200" cy="798298"/>
          </a:xfrm>
          <a:prstGeom prst="rect">
            <a:avLst/>
          </a:prstGeom>
          <a:noFill/>
          <a:ln>
            <a:noFill/>
          </a:ln>
        </p:spPr>
      </p:pic>
      <p:grpSp>
        <p:nvGrpSpPr>
          <p:cNvPr id="17" name="Shape 17"/>
          <p:cNvGrpSpPr/>
          <p:nvPr/>
        </p:nvGrpSpPr>
        <p:grpSpPr>
          <a:xfrm rot="10800000">
            <a:off x="-8831" y="4905096"/>
            <a:ext cx="9152830" cy="246822"/>
            <a:chOff x="-5409" y="3088324"/>
            <a:chExt cx="7258967" cy="350998"/>
          </a:xfrm>
        </p:grpSpPr>
        <p:sp>
          <p:nvSpPr>
            <p:cNvPr id="18" name="Shape 18"/>
            <p:cNvSpPr/>
            <p:nvPr/>
          </p:nvSpPr>
          <p:spPr>
            <a:xfrm>
              <a:off x="1879701" y="3088324"/>
              <a:ext cx="942600" cy="350998"/>
            </a:xfrm>
            <a:prstGeom prst="rect">
              <a:avLst/>
            </a:prstGeom>
            <a:solidFill>
              <a:schemeClr val="dk2"/>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19" name="Shape 19"/>
            <p:cNvSpPr/>
            <p:nvPr/>
          </p:nvSpPr>
          <p:spPr>
            <a:xfrm>
              <a:off x="2822258" y="3088324"/>
              <a:ext cx="4431300" cy="350998"/>
            </a:xfrm>
            <a:prstGeom prst="rect">
              <a:avLst/>
            </a:prstGeom>
            <a:solidFill>
              <a:schemeClr val="dk1"/>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20" name="Shape 20"/>
            <p:cNvSpPr/>
            <p:nvPr/>
          </p:nvSpPr>
          <p:spPr>
            <a:xfrm>
              <a:off x="937145" y="3088324"/>
              <a:ext cx="942600" cy="350998"/>
            </a:xfrm>
            <a:prstGeom prst="rect">
              <a:avLst/>
            </a:prstGeom>
            <a:solidFill>
              <a:schemeClr val="accent1"/>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21" name="Shape 21"/>
            <p:cNvSpPr/>
            <p:nvPr/>
          </p:nvSpPr>
          <p:spPr>
            <a:xfrm>
              <a:off x="-5409" y="3088324"/>
              <a:ext cx="942600" cy="350998"/>
            </a:xfrm>
            <a:prstGeom prst="rect">
              <a:avLst/>
            </a:prstGeom>
            <a:solidFill>
              <a:schemeClr val="accent3"/>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grpSp>
      <p:sp>
        <p:nvSpPr>
          <p:cNvPr id="22" name="Shape 22"/>
          <p:cNvSpPr/>
          <p:nvPr/>
        </p:nvSpPr>
        <p:spPr>
          <a:xfrm>
            <a:off x="0" y="160289"/>
            <a:ext cx="82798"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p:spTree>
      <p:nvGrpSpPr>
        <p:cNvPr id="76" name="Shape 76"/>
        <p:cNvGrpSpPr/>
        <p:nvPr/>
      </p:nvGrpSpPr>
      <p:grpSpPr>
        <a:xfrm>
          <a:off x="0" y="0"/>
          <a:ext cx="0" cy="0"/>
          <a:chOff x="0" y="0"/>
          <a:chExt cx="0" cy="0"/>
        </a:xfrm>
      </p:grpSpPr>
      <p:sp>
        <p:nvSpPr>
          <p:cNvPr id="77" name="Shape 77"/>
          <p:cNvSpPr txBox="1"/>
          <p:nvPr>
            <p:ph idx="1" type="body"/>
          </p:nvPr>
        </p:nvSpPr>
        <p:spPr>
          <a:xfrm>
            <a:off x="379166" y="1200150"/>
            <a:ext cx="4135800" cy="3432598"/>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
        <p:nvSpPr>
          <p:cNvPr id="78" name="Shape 78"/>
          <p:cNvSpPr txBox="1"/>
          <p:nvPr>
            <p:ph idx="2" type="body"/>
          </p:nvPr>
        </p:nvSpPr>
        <p:spPr>
          <a:xfrm>
            <a:off x="4629150" y="1200150"/>
            <a:ext cx="4135800" cy="3432598"/>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
        <p:nvSpPr>
          <p:cNvPr id="79" name="Shape 79"/>
          <p:cNvSpPr/>
          <p:nvPr/>
        </p:nvSpPr>
        <p:spPr>
          <a:xfrm>
            <a:off x="0" y="160289"/>
            <a:ext cx="82798"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80" name="Shape 80"/>
          <p:cNvSpPr txBox="1"/>
          <p:nvPr>
            <p:ph type="title"/>
          </p:nvPr>
        </p:nvSpPr>
        <p:spPr>
          <a:xfrm>
            <a:off x="371475" y="197727"/>
            <a:ext cx="8400898"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81" name="Shape 81"/>
          <p:cNvSpPr txBox="1"/>
          <p:nvPr>
            <p:ph idx="11" type="ftr"/>
          </p:nvPr>
        </p:nvSpPr>
        <p:spPr>
          <a:xfrm>
            <a:off x="3028950" y="4767262"/>
            <a:ext cx="3086098"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82" name="Shape 82"/>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Cover Slide">
    <p:bg>
      <p:bgPr>
        <a:gradFill>
          <a:gsLst>
            <a:gs pos="0">
              <a:srgbClr val="173653"/>
            </a:gs>
            <a:gs pos="100000">
              <a:srgbClr val="091831"/>
            </a:gs>
          </a:gsLst>
          <a:lin ang="2880144" scaled="0"/>
        </a:gradFill>
      </p:bgPr>
    </p:bg>
    <p:spTree>
      <p:nvGrpSpPr>
        <p:cNvPr id="578" name="Shape 578"/>
        <p:cNvGrpSpPr/>
        <p:nvPr/>
      </p:nvGrpSpPr>
      <p:grpSpPr>
        <a:xfrm>
          <a:off x="0" y="0"/>
          <a:ext cx="0" cy="0"/>
          <a:chOff x="0" y="0"/>
          <a:chExt cx="0" cy="0"/>
        </a:xfrm>
      </p:grpSpPr>
      <p:pic>
        <p:nvPicPr>
          <p:cNvPr id="579" name="Shape 579"/>
          <p:cNvPicPr preferRelativeResize="0"/>
          <p:nvPr/>
        </p:nvPicPr>
        <p:blipFill rotWithShape="1">
          <a:blip r:embed="rId2">
            <a:alphaModFix/>
          </a:blip>
          <a:srcRect b="0" l="0" r="0" t="0"/>
          <a:stretch/>
        </p:blipFill>
        <p:spPr>
          <a:xfrm>
            <a:off x="3039961" y="2316293"/>
            <a:ext cx="2873700" cy="472800"/>
          </a:xfrm>
          <a:prstGeom prst="rect">
            <a:avLst/>
          </a:prstGeom>
          <a:noFill/>
          <a:ln>
            <a:noFill/>
          </a:ln>
        </p:spPr>
      </p:pic>
      <p:sp>
        <p:nvSpPr>
          <p:cNvPr id="580" name="Shape 580"/>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BLUE">
    <p:bg>
      <p:bgPr>
        <a:gradFill>
          <a:gsLst>
            <a:gs pos="0">
              <a:srgbClr val="08122E"/>
            </a:gs>
            <a:gs pos="100000">
              <a:srgbClr val="326E81"/>
            </a:gs>
          </a:gsLst>
          <a:lin ang="2877738" scaled="0"/>
        </a:gradFill>
      </p:bgPr>
    </p:bg>
    <p:spTree>
      <p:nvGrpSpPr>
        <p:cNvPr id="581" name="Shape 581"/>
        <p:cNvGrpSpPr/>
        <p:nvPr/>
      </p:nvGrpSpPr>
      <p:grpSpPr>
        <a:xfrm>
          <a:off x="0" y="0"/>
          <a:ext cx="0" cy="0"/>
          <a:chOff x="0" y="0"/>
          <a:chExt cx="0" cy="0"/>
        </a:xfrm>
      </p:grpSpPr>
      <p:sp>
        <p:nvSpPr>
          <p:cNvPr id="582" name="Shape 582"/>
          <p:cNvSpPr txBox="1"/>
          <p:nvPr>
            <p:ph idx="12" type="sldNum"/>
          </p:nvPr>
        </p:nvSpPr>
        <p:spPr>
          <a:xfrm>
            <a:off x="4475930" y="4882305"/>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9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Point + Image - Red">
    <p:bg>
      <p:bgPr>
        <a:gradFill>
          <a:gsLst>
            <a:gs pos="0">
              <a:srgbClr val="FFFFFF"/>
            </a:gs>
            <a:gs pos="100000">
              <a:srgbClr val="ECEFF1"/>
            </a:gs>
          </a:gsLst>
          <a:lin ang="2880144" scaled="0"/>
        </a:gradFill>
      </p:bgPr>
    </p:bg>
    <p:spTree>
      <p:nvGrpSpPr>
        <p:cNvPr id="583" name="Shape 583"/>
        <p:cNvGrpSpPr/>
        <p:nvPr/>
      </p:nvGrpSpPr>
      <p:grpSpPr>
        <a:xfrm>
          <a:off x="0" y="0"/>
          <a:ext cx="0" cy="0"/>
          <a:chOff x="0" y="0"/>
          <a:chExt cx="0" cy="0"/>
        </a:xfrm>
      </p:grpSpPr>
      <p:sp>
        <p:nvSpPr>
          <p:cNvPr id="584" name="Shape 584"/>
          <p:cNvSpPr/>
          <p:nvPr/>
        </p:nvSpPr>
        <p:spPr>
          <a:xfrm>
            <a:off x="-41772" y="334"/>
            <a:ext cx="3646500" cy="5142900"/>
          </a:xfrm>
          <a:prstGeom prst="rect">
            <a:avLst/>
          </a:prstGeom>
          <a:gradFill>
            <a:gsLst>
              <a:gs pos="0">
                <a:srgbClr val="580828"/>
              </a:gs>
              <a:gs pos="100000">
                <a:srgbClr val="8C1B25"/>
              </a:gs>
            </a:gsLst>
            <a:lin ang="2877738"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80828"/>
              </a:buClr>
              <a:buFont typeface="Arial"/>
              <a:buNone/>
            </a:pPr>
            <a:r>
              <a:t/>
            </a:r>
            <a:endParaRPr b="0" i="0" sz="1500" u="none" cap="none" strike="noStrike">
              <a:solidFill>
                <a:srgbClr val="580828"/>
              </a:solidFill>
              <a:latin typeface="Arial"/>
              <a:ea typeface="Arial"/>
              <a:cs typeface="Arial"/>
              <a:sym typeface="Arial"/>
            </a:endParaRPr>
          </a:p>
        </p:txBody>
      </p:sp>
      <p:sp>
        <p:nvSpPr>
          <p:cNvPr id="585" name="Shape 585"/>
          <p:cNvSpPr txBox="1"/>
          <p:nvPr>
            <p:ph idx="1" type="body"/>
          </p:nvPr>
        </p:nvSpPr>
        <p:spPr>
          <a:xfrm>
            <a:off x="493460" y="1666874"/>
            <a:ext cx="2570100" cy="1771800"/>
          </a:xfrm>
          <a:prstGeom prst="rect">
            <a:avLst/>
          </a:prstGeom>
          <a:noFill/>
          <a:ln>
            <a:noFill/>
          </a:ln>
        </p:spPr>
        <p:txBody>
          <a:bodyPr anchorCtr="0" anchor="ctr" bIns="91425" lIns="91425" rIns="91425" tIns="91425"/>
          <a:lstStyle>
            <a:lvl1pPr indent="0" lvl="0" marL="0" marR="0" rtl="0" algn="l">
              <a:lnSpc>
                <a:spcPct val="100000"/>
              </a:lnSpc>
              <a:spcBef>
                <a:spcPts val="1600"/>
              </a:spcBef>
              <a:spcAft>
                <a:spcPts val="0"/>
              </a:spcAft>
              <a:buClr>
                <a:srgbClr val="F2F5F5"/>
              </a:buClr>
              <a:buFont typeface="Lato"/>
              <a:buNone/>
              <a:defRPr b="0" i="0" sz="2900" u="none" cap="none" strike="noStrike">
                <a:solidFill>
                  <a:srgbClr val="F2F5F5"/>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586" name="Shape 586"/>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ndard Slide">
    <p:bg>
      <p:bgPr>
        <a:gradFill>
          <a:gsLst>
            <a:gs pos="0">
              <a:srgbClr val="FFFFFF"/>
            </a:gs>
            <a:gs pos="100000">
              <a:srgbClr val="ECEFF1"/>
            </a:gs>
          </a:gsLst>
          <a:lin ang="2880144" scaled="0"/>
        </a:gradFill>
      </p:bgPr>
    </p:bg>
    <p:spTree>
      <p:nvGrpSpPr>
        <p:cNvPr id="587" name="Shape 587"/>
        <p:cNvGrpSpPr/>
        <p:nvPr/>
      </p:nvGrpSpPr>
      <p:grpSpPr>
        <a:xfrm>
          <a:off x="0" y="0"/>
          <a:ext cx="0" cy="0"/>
          <a:chOff x="0" y="0"/>
          <a:chExt cx="0" cy="0"/>
        </a:xfrm>
      </p:grpSpPr>
      <p:sp>
        <p:nvSpPr>
          <p:cNvPr id="588" name="Shape 588"/>
          <p:cNvSpPr/>
          <p:nvPr/>
        </p:nvSpPr>
        <p:spPr>
          <a:xfrm>
            <a:off x="0" y="0"/>
            <a:ext cx="9144000" cy="609600"/>
          </a:xfrm>
          <a:prstGeom prst="rect">
            <a:avLst/>
          </a:prstGeom>
          <a:solidFill>
            <a:srgbClr val="0E2144"/>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FFFFFF"/>
              </a:buClr>
              <a:buFont typeface="Lato"/>
              <a:buNone/>
            </a:pPr>
            <a:r>
              <a:t/>
            </a:r>
            <a:endParaRPr b="1" i="0" sz="2000" u="none" cap="none" strike="noStrike">
              <a:solidFill>
                <a:srgbClr val="FFFFFF"/>
              </a:solidFill>
              <a:latin typeface="Lato"/>
              <a:ea typeface="Lato"/>
              <a:cs typeface="Lato"/>
              <a:sym typeface="Lato"/>
            </a:endParaRPr>
          </a:p>
        </p:txBody>
      </p:sp>
      <p:sp>
        <p:nvSpPr>
          <p:cNvPr id="589" name="Shape 589"/>
          <p:cNvSpPr txBox="1"/>
          <p:nvPr>
            <p:ph idx="1" type="body"/>
          </p:nvPr>
        </p:nvSpPr>
        <p:spPr>
          <a:xfrm>
            <a:off x="372704" y="157123"/>
            <a:ext cx="6583200" cy="295200"/>
          </a:xfrm>
          <a:prstGeom prst="rect">
            <a:avLst/>
          </a:prstGeom>
          <a:noFill/>
          <a:ln>
            <a:noFill/>
          </a:ln>
        </p:spPr>
        <p:txBody>
          <a:bodyPr anchorCtr="0" anchor="ctr" bIns="91425" lIns="91425" rIns="91425" tIns="91425"/>
          <a:lstStyle>
            <a:lvl1pPr indent="0" lvl="0" marL="0" marR="0" rtl="0" algn="l">
              <a:lnSpc>
                <a:spcPct val="100000"/>
              </a:lnSpc>
              <a:spcBef>
                <a:spcPts val="1600"/>
              </a:spcBef>
              <a:spcAft>
                <a:spcPts val="0"/>
              </a:spcAft>
              <a:buClr>
                <a:srgbClr val="FFFFFF"/>
              </a:buClr>
              <a:buFont typeface="Lato"/>
              <a:buNone/>
              <a:defRPr b="0" i="0" sz="1700" u="none" cap="none" strike="noStrike">
                <a:solidFill>
                  <a:srgbClr val="FFFFFF"/>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590" name="Shape 590"/>
          <p:cNvPicPr preferRelativeResize="0"/>
          <p:nvPr/>
        </p:nvPicPr>
        <p:blipFill rotWithShape="1">
          <a:blip r:embed="rId2">
            <a:alphaModFix/>
          </a:blip>
          <a:srcRect b="0" l="0" r="0" t="0"/>
          <a:stretch/>
        </p:blipFill>
        <p:spPr>
          <a:xfrm>
            <a:off x="7516578" y="197587"/>
            <a:ext cx="1310100" cy="214200"/>
          </a:xfrm>
          <a:prstGeom prst="rect">
            <a:avLst/>
          </a:prstGeom>
          <a:noFill/>
          <a:ln>
            <a:noFill/>
          </a:ln>
        </p:spPr>
      </p:pic>
      <p:sp>
        <p:nvSpPr>
          <p:cNvPr id="591" name="Shape 591"/>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Red">
    <p:bg>
      <p:bgPr>
        <a:gradFill>
          <a:gsLst>
            <a:gs pos="0">
              <a:srgbClr val="AB212D"/>
            </a:gs>
            <a:gs pos="100000">
              <a:srgbClr val="580225"/>
            </a:gs>
          </a:gsLst>
          <a:lin ang="14999920" scaled="0"/>
        </a:gradFill>
      </p:bgPr>
    </p:bg>
    <p:spTree>
      <p:nvGrpSpPr>
        <p:cNvPr id="592" name="Shape 592"/>
        <p:cNvGrpSpPr/>
        <p:nvPr/>
      </p:nvGrpSpPr>
      <p:grpSpPr>
        <a:xfrm>
          <a:off x="0" y="0"/>
          <a:ext cx="0" cy="0"/>
          <a:chOff x="0" y="0"/>
          <a:chExt cx="0" cy="0"/>
        </a:xfrm>
      </p:grpSpPr>
      <p:sp>
        <p:nvSpPr>
          <p:cNvPr id="593" name="Shape 593"/>
          <p:cNvSpPr txBox="1"/>
          <p:nvPr>
            <p:ph idx="1" type="body"/>
          </p:nvPr>
        </p:nvSpPr>
        <p:spPr>
          <a:xfrm>
            <a:off x="1666977" y="2233611"/>
            <a:ext cx="5810100" cy="676200"/>
          </a:xfrm>
          <a:prstGeom prst="rect">
            <a:avLst/>
          </a:prstGeom>
          <a:noFill/>
          <a:ln>
            <a:noFill/>
          </a:ln>
        </p:spPr>
        <p:txBody>
          <a:bodyPr anchorCtr="0" anchor="ctr" bIns="91425" lIns="91425" rIns="91425" tIns="91425"/>
          <a:lstStyle>
            <a:lvl1pPr indent="0" lvl="0" marL="0" marR="0" rtl="0" algn="ctr">
              <a:lnSpc>
                <a:spcPct val="70000"/>
              </a:lnSpc>
              <a:spcBef>
                <a:spcPts val="1600"/>
              </a:spcBef>
              <a:spcAft>
                <a:spcPts val="0"/>
              </a:spcAft>
              <a:buClr>
                <a:srgbClr val="F2F5F5"/>
              </a:buClr>
              <a:buFont typeface="Arial"/>
              <a:buNone/>
              <a:defRPr b="0" i="0" sz="3900" u="none" cap="none" strike="noStrike">
                <a:solidFill>
                  <a:srgbClr val="F2F5F5"/>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594" name="Shape 594"/>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Gray">
    <p:bg>
      <p:bgPr>
        <a:gradFill>
          <a:gsLst>
            <a:gs pos="0">
              <a:srgbClr val="FFFFFF"/>
            </a:gs>
            <a:gs pos="100000">
              <a:srgbClr val="ECEFF1"/>
            </a:gs>
          </a:gsLst>
          <a:lin ang="2880144" scaled="0"/>
        </a:gradFill>
      </p:bgPr>
    </p:bg>
    <p:spTree>
      <p:nvGrpSpPr>
        <p:cNvPr id="595" name="Shape 595"/>
        <p:cNvGrpSpPr/>
        <p:nvPr/>
      </p:nvGrpSpPr>
      <p:grpSpPr>
        <a:xfrm>
          <a:off x="0" y="0"/>
          <a:ext cx="0" cy="0"/>
          <a:chOff x="0" y="0"/>
          <a:chExt cx="0" cy="0"/>
        </a:xfrm>
      </p:grpSpPr>
      <p:sp>
        <p:nvSpPr>
          <p:cNvPr id="596" name="Shape 596"/>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 Presenter">
    <p:bg>
      <p:bgPr>
        <a:gradFill>
          <a:gsLst>
            <a:gs pos="0">
              <a:srgbClr val="AB212D"/>
            </a:gs>
            <a:gs pos="100000">
              <a:srgbClr val="580225"/>
            </a:gs>
          </a:gsLst>
          <a:lin ang="14999920" scaled="0"/>
        </a:gradFill>
      </p:bgPr>
    </p:bg>
    <p:spTree>
      <p:nvGrpSpPr>
        <p:cNvPr id="597" name="Shape 597"/>
        <p:cNvGrpSpPr/>
        <p:nvPr/>
      </p:nvGrpSpPr>
      <p:grpSpPr>
        <a:xfrm>
          <a:off x="0" y="0"/>
          <a:ext cx="0" cy="0"/>
          <a:chOff x="0" y="0"/>
          <a:chExt cx="0" cy="0"/>
        </a:xfrm>
      </p:grpSpPr>
      <p:sp>
        <p:nvSpPr>
          <p:cNvPr id="598" name="Shape 598"/>
          <p:cNvSpPr txBox="1"/>
          <p:nvPr>
            <p:ph idx="1" type="body"/>
          </p:nvPr>
        </p:nvSpPr>
        <p:spPr>
          <a:xfrm>
            <a:off x="735058" y="1998706"/>
            <a:ext cx="7674000" cy="4917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Lato"/>
              <a:buNone/>
              <a:defRPr b="0" i="0" sz="2900" u="none" cap="none" strike="noStrike">
                <a:solidFill>
                  <a:srgbClr val="FFFFFF"/>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599" name="Shape 599"/>
          <p:cNvSpPr txBox="1"/>
          <p:nvPr>
            <p:ph idx="2" type="body"/>
          </p:nvPr>
        </p:nvSpPr>
        <p:spPr>
          <a:xfrm>
            <a:off x="1812725" y="3262582"/>
            <a:ext cx="5518500" cy="9243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FFFFFF"/>
              </a:buClr>
              <a:buFont typeface="Lato"/>
              <a:buNone/>
              <a:defRPr b="0" i="0" sz="1500" u="none" cap="none" strike="noStrike">
                <a:solidFill>
                  <a:srgbClr val="FFFFFF"/>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cxnSp>
        <p:nvCxnSpPr>
          <p:cNvPr id="600" name="Shape 600"/>
          <p:cNvCxnSpPr/>
          <p:nvPr/>
        </p:nvCxnSpPr>
        <p:spPr>
          <a:xfrm>
            <a:off x="3438976" y="2752725"/>
            <a:ext cx="2265900" cy="0"/>
          </a:xfrm>
          <a:prstGeom prst="straightConnector1">
            <a:avLst/>
          </a:prstGeom>
          <a:noFill/>
          <a:ln cap="flat" cmpd="sng" w="25400">
            <a:solidFill>
              <a:srgbClr val="FFFFFF">
                <a:alpha val="49800"/>
              </a:srgbClr>
            </a:solidFill>
            <a:prstDash val="solid"/>
            <a:miter/>
            <a:headEnd len="med" w="med" type="none"/>
            <a:tailEnd len="med" w="med" type="none"/>
          </a:ln>
        </p:spPr>
      </p:cxnSp>
      <p:cxnSp>
        <p:nvCxnSpPr>
          <p:cNvPr id="601" name="Shape 601"/>
          <p:cNvCxnSpPr/>
          <p:nvPr/>
        </p:nvCxnSpPr>
        <p:spPr>
          <a:xfrm>
            <a:off x="3438976" y="1736416"/>
            <a:ext cx="2265900" cy="0"/>
          </a:xfrm>
          <a:prstGeom prst="straightConnector1">
            <a:avLst/>
          </a:prstGeom>
          <a:noFill/>
          <a:ln cap="flat" cmpd="sng" w="25400">
            <a:solidFill>
              <a:srgbClr val="FFFFFF">
                <a:alpha val="49800"/>
              </a:srgbClr>
            </a:solidFill>
            <a:prstDash val="solid"/>
            <a:miter/>
            <a:headEnd len="med" w="med" type="none"/>
            <a:tailEnd len="med" w="med" type="none"/>
          </a:ln>
        </p:spPr>
      </p:cxnSp>
      <p:sp>
        <p:nvSpPr>
          <p:cNvPr id="602" name="Shape 602"/>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bg>
      <p:bgPr>
        <a:solidFill>
          <a:srgbClr val="F7F9FA"/>
        </a:solidFill>
      </p:bgPr>
    </p:bg>
    <p:spTree>
      <p:nvGrpSpPr>
        <p:cNvPr id="603" name="Shape 603"/>
        <p:cNvGrpSpPr/>
        <p:nvPr/>
      </p:nvGrpSpPr>
      <p:grpSpPr>
        <a:xfrm>
          <a:off x="0" y="0"/>
          <a:ext cx="0" cy="0"/>
          <a:chOff x="0" y="0"/>
          <a:chExt cx="0" cy="0"/>
        </a:xfrm>
      </p:grpSpPr>
      <p:pic>
        <p:nvPicPr>
          <p:cNvPr id="604" name="Shape 604"/>
          <p:cNvPicPr preferRelativeResize="0"/>
          <p:nvPr/>
        </p:nvPicPr>
        <p:blipFill rotWithShape="1">
          <a:blip r:embed="rId2">
            <a:alphaModFix amt="4230"/>
          </a:blip>
          <a:srcRect b="0" l="0" r="0" t="0"/>
          <a:stretch/>
        </p:blipFill>
        <p:spPr>
          <a:xfrm>
            <a:off x="-1136271" y="-151792"/>
            <a:ext cx="11416500" cy="5447100"/>
          </a:xfrm>
          <a:prstGeom prst="rect">
            <a:avLst/>
          </a:prstGeom>
          <a:noFill/>
          <a:ln>
            <a:noFill/>
          </a:ln>
        </p:spPr>
      </p:pic>
      <p:sp>
        <p:nvSpPr>
          <p:cNvPr id="605" name="Shape 605"/>
          <p:cNvSpPr txBox="1"/>
          <p:nvPr>
            <p:ph idx="1" type="body"/>
          </p:nvPr>
        </p:nvSpPr>
        <p:spPr>
          <a:xfrm>
            <a:off x="277936" y="263871"/>
            <a:ext cx="8588100" cy="1741200"/>
          </a:xfrm>
          <a:prstGeom prst="rect">
            <a:avLst/>
          </a:prstGeom>
          <a:noFill/>
          <a:ln>
            <a:noFill/>
          </a:ln>
        </p:spPr>
        <p:txBody>
          <a:bodyPr anchorCtr="0" anchor="t" bIns="91425" lIns="91425" rIns="91425" tIns="91425"/>
          <a:lstStyle>
            <a:lvl1pPr indent="0" lvl="0" marL="0" marR="0" rtl="0" algn="ctr">
              <a:lnSpc>
                <a:spcPct val="100000"/>
              </a:lnSpc>
              <a:spcBef>
                <a:spcPts val="900"/>
              </a:spcBef>
              <a:spcAft>
                <a:spcPts val="0"/>
              </a:spcAft>
              <a:buClr>
                <a:srgbClr val="555759"/>
              </a:buClr>
              <a:buFont typeface="Helvetica Neue"/>
              <a:buNone/>
              <a:defRPr b="0" i="1" sz="4200" u="none" cap="none" strike="noStrike">
                <a:solidFill>
                  <a:srgbClr val="555759"/>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06" name="Shape 606"/>
          <p:cNvSpPr txBox="1"/>
          <p:nvPr>
            <p:ph idx="2" type="body"/>
          </p:nvPr>
        </p:nvSpPr>
        <p:spPr>
          <a:xfrm>
            <a:off x="1645293" y="1372938"/>
            <a:ext cx="5853300" cy="3315000"/>
          </a:xfrm>
          <a:prstGeom prst="rect">
            <a:avLst/>
          </a:prstGeom>
          <a:noFill/>
          <a:ln>
            <a:noFill/>
          </a:ln>
        </p:spPr>
        <p:txBody>
          <a:bodyPr anchorCtr="0" anchor="ctr" bIns="91425" lIns="91425" rIns="91425" tIns="91425"/>
          <a:lstStyle>
            <a:lvl1pPr indent="-50800" lvl="0" marL="228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50800" lvl="1" marL="393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50800" lvl="2" marL="5588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63500" lvl="3" marL="736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50800" lvl="4" marL="901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07" name="Shape 607"/>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1"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bg>
      <p:bgPr>
        <a:solidFill>
          <a:srgbClr val="F7F9FA"/>
        </a:solidFill>
      </p:bgPr>
    </p:bg>
    <p:spTree>
      <p:nvGrpSpPr>
        <p:cNvPr id="608" name="Shape 608"/>
        <p:cNvGrpSpPr/>
        <p:nvPr/>
      </p:nvGrpSpPr>
      <p:grpSpPr>
        <a:xfrm>
          <a:off x="0" y="0"/>
          <a:ext cx="0" cy="0"/>
          <a:chOff x="0" y="0"/>
          <a:chExt cx="0" cy="0"/>
        </a:xfrm>
      </p:grpSpPr>
      <p:pic>
        <p:nvPicPr>
          <p:cNvPr id="609" name="Shape 609"/>
          <p:cNvPicPr preferRelativeResize="0"/>
          <p:nvPr/>
        </p:nvPicPr>
        <p:blipFill rotWithShape="1">
          <a:blip r:embed="rId2">
            <a:alphaModFix amt="4230"/>
          </a:blip>
          <a:srcRect b="0" l="0" r="0" t="0"/>
          <a:stretch/>
        </p:blipFill>
        <p:spPr>
          <a:xfrm>
            <a:off x="-1136271" y="-151792"/>
            <a:ext cx="11416500" cy="5447100"/>
          </a:xfrm>
          <a:prstGeom prst="rect">
            <a:avLst/>
          </a:prstGeom>
          <a:noFill/>
          <a:ln>
            <a:noFill/>
          </a:ln>
        </p:spPr>
      </p:pic>
      <p:sp>
        <p:nvSpPr>
          <p:cNvPr id="610" name="Shape 610"/>
          <p:cNvSpPr txBox="1"/>
          <p:nvPr>
            <p:ph idx="1" type="body"/>
          </p:nvPr>
        </p:nvSpPr>
        <p:spPr>
          <a:xfrm>
            <a:off x="1645293" y="1372938"/>
            <a:ext cx="5853300" cy="3315000"/>
          </a:xfrm>
          <a:prstGeom prst="rect">
            <a:avLst/>
          </a:prstGeom>
          <a:noFill/>
          <a:ln>
            <a:noFill/>
          </a:ln>
        </p:spPr>
        <p:txBody>
          <a:bodyPr anchorCtr="0" anchor="ctr" bIns="91425" lIns="91425" rIns="91425" tIns="91425"/>
          <a:lstStyle>
            <a:lvl1pPr indent="-50800" lvl="0" marL="228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50800" lvl="1" marL="393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50800" lvl="2" marL="5588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63500" lvl="3" marL="736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50800" lvl="4" marL="901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11" name="Shape 611"/>
          <p:cNvSpPr txBox="1"/>
          <p:nvPr>
            <p:ph idx="2" type="body"/>
          </p:nvPr>
        </p:nvSpPr>
        <p:spPr>
          <a:xfrm>
            <a:off x="277936" y="263871"/>
            <a:ext cx="8588100" cy="932100"/>
          </a:xfrm>
          <a:prstGeom prst="rect">
            <a:avLst/>
          </a:prstGeom>
          <a:noFill/>
          <a:ln>
            <a:noFill/>
          </a:ln>
        </p:spPr>
        <p:txBody>
          <a:bodyPr anchorCtr="0" anchor="t" bIns="91425" lIns="91425" rIns="91425" tIns="91425"/>
          <a:lstStyle>
            <a:lvl1pPr indent="0" lvl="0" marL="0" marR="0" rtl="0" algn="ctr">
              <a:lnSpc>
                <a:spcPct val="100000"/>
              </a:lnSpc>
              <a:spcBef>
                <a:spcPts val="900"/>
              </a:spcBef>
              <a:spcAft>
                <a:spcPts val="0"/>
              </a:spcAft>
              <a:buClr>
                <a:srgbClr val="555759"/>
              </a:buClr>
              <a:buFont typeface="Helvetica Neue"/>
              <a:buNone/>
              <a:defRPr b="0" i="0" sz="4200" u="none" cap="none" strike="noStrike">
                <a:solidFill>
                  <a:srgbClr val="555759"/>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12" name="Shape 612"/>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or Small Text Block + Full-Bleed Supporting Image - Dark Red">
    <p:bg>
      <p:bgPr>
        <a:solidFill>
          <a:srgbClr val="580828"/>
        </a:solidFill>
      </p:bgPr>
    </p:bg>
    <p:spTree>
      <p:nvGrpSpPr>
        <p:cNvPr id="613" name="Shape 613"/>
        <p:cNvGrpSpPr/>
        <p:nvPr/>
      </p:nvGrpSpPr>
      <p:grpSpPr>
        <a:xfrm>
          <a:off x="0" y="0"/>
          <a:ext cx="0" cy="0"/>
          <a:chOff x="0" y="0"/>
          <a:chExt cx="0" cy="0"/>
        </a:xfrm>
      </p:grpSpPr>
      <p:sp>
        <p:nvSpPr>
          <p:cNvPr id="614" name="Shape 614"/>
          <p:cNvSpPr/>
          <p:nvPr>
            <p:ph idx="2" type="pic"/>
          </p:nvPr>
        </p:nvSpPr>
        <p:spPr>
          <a:xfrm>
            <a:off x="0" y="0"/>
            <a:ext cx="9144000" cy="5143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15" name="Shape 615"/>
          <p:cNvSpPr/>
          <p:nvPr/>
        </p:nvSpPr>
        <p:spPr>
          <a:xfrm>
            <a:off x="-4362" y="-3634"/>
            <a:ext cx="7114500" cy="5143500"/>
          </a:xfrm>
          <a:prstGeom prst="rect">
            <a:avLst/>
          </a:prstGeom>
          <a:gradFill>
            <a:gsLst>
              <a:gs pos="0">
                <a:srgbClr val="580828"/>
              </a:gs>
              <a:gs pos="100000">
                <a:srgbClr val="580828">
                  <a:alpha val="0"/>
                </a:srgbClr>
              </a:gs>
            </a:gsLst>
            <a:lin ang="0"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3585F"/>
              </a:buClr>
              <a:buFont typeface="Arial"/>
              <a:buNone/>
            </a:pPr>
            <a:r>
              <a:t/>
            </a:r>
            <a:endParaRPr b="0" i="0" sz="1500" u="none" cap="none" strike="noStrike">
              <a:solidFill>
                <a:srgbClr val="53585F"/>
              </a:solidFill>
              <a:latin typeface="Arial"/>
              <a:ea typeface="Arial"/>
              <a:cs typeface="Arial"/>
              <a:sym typeface="Arial"/>
            </a:endParaRPr>
          </a:p>
        </p:txBody>
      </p:sp>
      <p:sp>
        <p:nvSpPr>
          <p:cNvPr id="616" name="Shape 616"/>
          <p:cNvSpPr txBox="1"/>
          <p:nvPr>
            <p:ph idx="1" type="body"/>
          </p:nvPr>
        </p:nvSpPr>
        <p:spPr>
          <a:xfrm>
            <a:off x="945995" y="737881"/>
            <a:ext cx="4960200" cy="453599"/>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DB3038"/>
              </a:buClr>
              <a:buFont typeface="Lato"/>
              <a:buNone/>
              <a:defRPr b="0" i="0" sz="2600" u="none" cap="none" strike="noStrike">
                <a:solidFill>
                  <a:srgbClr val="DB3038"/>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17" name="Shape 617"/>
          <p:cNvSpPr txBox="1"/>
          <p:nvPr>
            <p:ph idx="3" type="body"/>
          </p:nvPr>
        </p:nvSpPr>
        <p:spPr>
          <a:xfrm>
            <a:off x="956669" y="1433295"/>
            <a:ext cx="5475600" cy="1617900"/>
          </a:xfrm>
          <a:prstGeom prst="rect">
            <a:avLst/>
          </a:prstGeom>
          <a:noFill/>
          <a:ln>
            <a:noFill/>
          </a:ln>
        </p:spPr>
        <p:txBody>
          <a:bodyPr anchorCtr="0" anchor="t" bIns="91425" lIns="91425" rIns="91425" tIns="91425"/>
          <a:lstStyle>
            <a:lvl1pPr indent="0" lvl="0" marL="0" marR="0" rtl="0" algn="l">
              <a:lnSpc>
                <a:spcPct val="100000"/>
              </a:lnSpc>
              <a:spcBef>
                <a:spcPts val="1600"/>
              </a:spcBef>
              <a:spcAft>
                <a:spcPts val="0"/>
              </a:spcAft>
              <a:buClr>
                <a:srgbClr val="F4F3F1"/>
              </a:buClr>
              <a:buFont typeface="Lato"/>
              <a:buNone/>
              <a:defRPr b="0" i="0" sz="1500" u="none" cap="none" strike="noStrike">
                <a:solidFill>
                  <a:srgbClr val="F4F3F1"/>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18" name="Shape 618"/>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right text left">
    <p:spTree>
      <p:nvGrpSpPr>
        <p:cNvPr id="83" name="Shape 83"/>
        <p:cNvGrpSpPr/>
        <p:nvPr/>
      </p:nvGrpSpPr>
      <p:grpSpPr>
        <a:xfrm>
          <a:off x="0" y="0"/>
          <a:ext cx="0" cy="0"/>
          <a:chOff x="0" y="0"/>
          <a:chExt cx="0" cy="0"/>
        </a:xfrm>
      </p:grpSpPr>
      <p:sp>
        <p:nvSpPr>
          <p:cNvPr id="84" name="Shape 84"/>
          <p:cNvSpPr txBox="1"/>
          <p:nvPr>
            <p:ph idx="1" type="body"/>
          </p:nvPr>
        </p:nvSpPr>
        <p:spPr>
          <a:xfrm>
            <a:off x="379166" y="1200150"/>
            <a:ext cx="2790000" cy="3432598"/>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Shape 85"/>
          <p:cNvSpPr/>
          <p:nvPr/>
        </p:nvSpPr>
        <p:spPr>
          <a:xfrm>
            <a:off x="0" y="160289"/>
            <a:ext cx="82798"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86" name="Shape 86"/>
          <p:cNvSpPr txBox="1"/>
          <p:nvPr>
            <p:ph type="title"/>
          </p:nvPr>
        </p:nvSpPr>
        <p:spPr>
          <a:xfrm>
            <a:off x="371475" y="197727"/>
            <a:ext cx="8400898"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87" name="Shape 87"/>
          <p:cNvSpPr txBox="1"/>
          <p:nvPr>
            <p:ph idx="11" type="ftr"/>
          </p:nvPr>
        </p:nvSpPr>
        <p:spPr>
          <a:xfrm>
            <a:off x="3028950" y="4767262"/>
            <a:ext cx="3086098"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88" name="Shape 88"/>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89" name="Shape 89"/>
          <p:cNvSpPr/>
          <p:nvPr>
            <p:ph idx="2" type="pic"/>
          </p:nvPr>
        </p:nvSpPr>
        <p:spPr>
          <a:xfrm>
            <a:off x="3283526" y="1200150"/>
            <a:ext cx="5489098" cy="3432598"/>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 Presenter">
    <p:bg>
      <p:bgPr>
        <a:gradFill>
          <a:gsLst>
            <a:gs pos="0">
              <a:srgbClr val="AB212D"/>
            </a:gs>
            <a:gs pos="100000">
              <a:srgbClr val="580225"/>
            </a:gs>
          </a:gsLst>
          <a:lin ang="14999920" scaled="0"/>
        </a:gradFill>
      </p:bgPr>
    </p:bg>
    <p:spTree>
      <p:nvGrpSpPr>
        <p:cNvPr id="619" name="Shape 619"/>
        <p:cNvGrpSpPr/>
        <p:nvPr/>
      </p:nvGrpSpPr>
      <p:grpSpPr>
        <a:xfrm>
          <a:off x="0" y="0"/>
          <a:ext cx="0" cy="0"/>
          <a:chOff x="0" y="0"/>
          <a:chExt cx="0" cy="0"/>
        </a:xfrm>
      </p:grpSpPr>
      <p:pic>
        <p:nvPicPr>
          <p:cNvPr id="620" name="Shape 620"/>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sp>
        <p:nvSpPr>
          <p:cNvPr id="621" name="Shape 621"/>
          <p:cNvSpPr txBox="1"/>
          <p:nvPr>
            <p:ph idx="1" type="body"/>
          </p:nvPr>
        </p:nvSpPr>
        <p:spPr>
          <a:xfrm>
            <a:off x="735058" y="1967750"/>
            <a:ext cx="7674000" cy="5535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Arial"/>
              <a:buNone/>
              <a:defRPr b="0" i="0" sz="29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22" name="Shape 622"/>
          <p:cNvSpPr txBox="1"/>
          <p:nvPr>
            <p:ph idx="2" type="body"/>
          </p:nvPr>
        </p:nvSpPr>
        <p:spPr>
          <a:xfrm>
            <a:off x="1812725" y="3262582"/>
            <a:ext cx="5518500" cy="9243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FFFFFF"/>
              </a:buClr>
              <a:buFont typeface="Arial"/>
              <a:buNone/>
              <a:defRPr b="0" i="0" sz="15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cxnSp>
        <p:nvCxnSpPr>
          <p:cNvPr id="623" name="Shape 623"/>
          <p:cNvCxnSpPr/>
          <p:nvPr/>
        </p:nvCxnSpPr>
        <p:spPr>
          <a:xfrm>
            <a:off x="3438976" y="2752725"/>
            <a:ext cx="2265900" cy="0"/>
          </a:xfrm>
          <a:prstGeom prst="straightConnector1">
            <a:avLst/>
          </a:prstGeom>
          <a:noFill/>
          <a:ln cap="flat" cmpd="sng" w="25400">
            <a:solidFill>
              <a:srgbClr val="FFFFFF">
                <a:alpha val="49800"/>
              </a:srgbClr>
            </a:solidFill>
            <a:prstDash val="solid"/>
            <a:miter/>
            <a:headEnd len="med" w="med" type="none"/>
            <a:tailEnd len="med" w="med" type="none"/>
          </a:ln>
        </p:spPr>
      </p:cxnSp>
      <p:cxnSp>
        <p:nvCxnSpPr>
          <p:cNvPr id="624" name="Shape 624"/>
          <p:cNvCxnSpPr/>
          <p:nvPr/>
        </p:nvCxnSpPr>
        <p:spPr>
          <a:xfrm>
            <a:off x="3438976" y="1736416"/>
            <a:ext cx="2265900" cy="0"/>
          </a:xfrm>
          <a:prstGeom prst="straightConnector1">
            <a:avLst/>
          </a:prstGeom>
          <a:noFill/>
          <a:ln cap="flat" cmpd="sng" w="25400">
            <a:solidFill>
              <a:srgbClr val="FFFFFF">
                <a:alpha val="49800"/>
              </a:srgbClr>
            </a:solidFill>
            <a:prstDash val="solid"/>
            <a:miter/>
            <a:headEnd len="med" w="med" type="none"/>
            <a:tailEnd len="med" w="med" type="none"/>
          </a:ln>
        </p:spPr>
      </p:cxnSp>
      <p:pic>
        <p:nvPicPr>
          <p:cNvPr id="625" name="Shape 625"/>
          <p:cNvPicPr preferRelativeResize="0"/>
          <p:nvPr/>
        </p:nvPicPr>
        <p:blipFill rotWithShape="1">
          <a:blip r:embed="rId3">
            <a:alphaModFix/>
          </a:blip>
          <a:srcRect b="0" l="0" r="0" t="0"/>
          <a:stretch/>
        </p:blipFill>
        <p:spPr>
          <a:xfrm>
            <a:off x="4457225" y="4650426"/>
            <a:ext cx="229500" cy="229500"/>
          </a:xfrm>
          <a:prstGeom prst="rect">
            <a:avLst/>
          </a:prstGeom>
          <a:noFill/>
          <a:ln>
            <a:noFill/>
          </a:ln>
        </p:spPr>
      </p:pic>
      <p:sp>
        <p:nvSpPr>
          <p:cNvPr id="626" name="Shape 626"/>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Blue">
    <p:bg>
      <p:bgPr>
        <a:gradFill>
          <a:gsLst>
            <a:gs pos="0">
              <a:srgbClr val="173653"/>
            </a:gs>
            <a:gs pos="100000">
              <a:srgbClr val="091831"/>
            </a:gs>
          </a:gsLst>
          <a:lin ang="2880144" scaled="0"/>
        </a:gradFill>
      </p:bgPr>
    </p:bg>
    <p:spTree>
      <p:nvGrpSpPr>
        <p:cNvPr id="627" name="Shape 627"/>
        <p:cNvGrpSpPr/>
        <p:nvPr/>
      </p:nvGrpSpPr>
      <p:grpSpPr>
        <a:xfrm>
          <a:off x="0" y="0"/>
          <a:ext cx="0" cy="0"/>
          <a:chOff x="0" y="0"/>
          <a:chExt cx="0" cy="0"/>
        </a:xfrm>
      </p:grpSpPr>
      <p:sp>
        <p:nvSpPr>
          <p:cNvPr id="628" name="Shape 628"/>
          <p:cNvSpPr txBox="1"/>
          <p:nvPr>
            <p:ph idx="1" type="body"/>
          </p:nvPr>
        </p:nvSpPr>
        <p:spPr>
          <a:xfrm>
            <a:off x="1666977" y="2233611"/>
            <a:ext cx="5810100" cy="676200"/>
          </a:xfrm>
          <a:prstGeom prst="rect">
            <a:avLst/>
          </a:prstGeom>
          <a:noFill/>
          <a:ln>
            <a:noFill/>
          </a:ln>
        </p:spPr>
        <p:txBody>
          <a:bodyPr anchorCtr="0" anchor="ctr" bIns="91425" lIns="91425" rIns="91425" tIns="91425"/>
          <a:lstStyle>
            <a:lvl1pPr indent="0" lvl="0" marL="0" marR="0" rtl="0" algn="ctr">
              <a:lnSpc>
                <a:spcPct val="70000"/>
              </a:lnSpc>
              <a:spcBef>
                <a:spcPts val="1600"/>
              </a:spcBef>
              <a:spcAft>
                <a:spcPts val="0"/>
              </a:spcAft>
              <a:buClr>
                <a:srgbClr val="F2F5F5"/>
              </a:buClr>
              <a:buFont typeface="Arial"/>
              <a:buNone/>
              <a:defRPr b="0" i="0" sz="3900" u="none" cap="none" strike="noStrike">
                <a:solidFill>
                  <a:srgbClr val="F2F5F5"/>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29" name="Shape 629"/>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earch Box) - Blue">
    <p:bg>
      <p:bgPr>
        <a:gradFill>
          <a:gsLst>
            <a:gs pos="0">
              <a:srgbClr val="173653"/>
            </a:gs>
            <a:gs pos="100000">
              <a:srgbClr val="091831"/>
            </a:gs>
          </a:gsLst>
          <a:lin ang="2880144" scaled="0"/>
        </a:gradFill>
      </p:bgPr>
    </p:bg>
    <p:spTree>
      <p:nvGrpSpPr>
        <p:cNvPr id="630" name="Shape 630"/>
        <p:cNvGrpSpPr/>
        <p:nvPr/>
      </p:nvGrpSpPr>
      <p:grpSpPr>
        <a:xfrm>
          <a:off x="0" y="0"/>
          <a:ext cx="0" cy="0"/>
          <a:chOff x="0" y="0"/>
          <a:chExt cx="0" cy="0"/>
        </a:xfrm>
      </p:grpSpPr>
      <p:sp>
        <p:nvSpPr>
          <p:cNvPr id="631" name="Shape 631"/>
          <p:cNvSpPr txBox="1"/>
          <p:nvPr>
            <p:ph idx="1" type="body"/>
          </p:nvPr>
        </p:nvSpPr>
        <p:spPr>
          <a:xfrm>
            <a:off x="1666977" y="2150267"/>
            <a:ext cx="5810100" cy="843000"/>
          </a:xfrm>
          <a:prstGeom prst="rect">
            <a:avLst/>
          </a:prstGeom>
          <a:noFill/>
          <a:ln cap="flat" cmpd="sng" w="63500">
            <a:solidFill>
              <a:srgbClr val="FFFFFF"/>
            </a:solidFill>
            <a:prstDash val="solid"/>
            <a:round/>
            <a:headEnd len="med" w="med" type="none"/>
            <a:tailEnd len="med" w="med" type="none"/>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632" name="Shape 632"/>
          <p:cNvPicPr preferRelativeResize="0"/>
          <p:nvPr/>
        </p:nvPicPr>
        <p:blipFill rotWithShape="1">
          <a:blip r:embed="rId2">
            <a:alphaModFix/>
          </a:blip>
          <a:srcRect b="0" l="0" r="0" t="0"/>
          <a:stretch/>
        </p:blipFill>
        <p:spPr>
          <a:xfrm>
            <a:off x="6797657" y="2356184"/>
            <a:ext cx="414300" cy="440700"/>
          </a:xfrm>
          <a:prstGeom prst="rect">
            <a:avLst/>
          </a:prstGeom>
          <a:noFill/>
          <a:ln>
            <a:noFill/>
          </a:ln>
        </p:spPr>
      </p:pic>
      <p:sp>
        <p:nvSpPr>
          <p:cNvPr id="633" name="Shape 633"/>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earch Box) - Red">
    <p:bg>
      <p:bgPr>
        <a:gradFill>
          <a:gsLst>
            <a:gs pos="0">
              <a:srgbClr val="AB212D"/>
            </a:gs>
            <a:gs pos="100000">
              <a:srgbClr val="580225"/>
            </a:gs>
          </a:gsLst>
          <a:lin ang="14999920" scaled="0"/>
        </a:gradFill>
      </p:bgPr>
    </p:bg>
    <p:spTree>
      <p:nvGrpSpPr>
        <p:cNvPr id="634" name="Shape 634"/>
        <p:cNvGrpSpPr/>
        <p:nvPr/>
      </p:nvGrpSpPr>
      <p:grpSpPr>
        <a:xfrm>
          <a:off x="0" y="0"/>
          <a:ext cx="0" cy="0"/>
          <a:chOff x="0" y="0"/>
          <a:chExt cx="0" cy="0"/>
        </a:xfrm>
      </p:grpSpPr>
      <p:sp>
        <p:nvSpPr>
          <p:cNvPr id="635" name="Shape 635"/>
          <p:cNvSpPr txBox="1"/>
          <p:nvPr>
            <p:ph idx="1" type="body"/>
          </p:nvPr>
        </p:nvSpPr>
        <p:spPr>
          <a:xfrm>
            <a:off x="1666977" y="2150267"/>
            <a:ext cx="5810100" cy="843000"/>
          </a:xfrm>
          <a:prstGeom prst="rect">
            <a:avLst/>
          </a:prstGeom>
          <a:noFill/>
          <a:ln cap="flat" cmpd="sng" w="63500">
            <a:solidFill>
              <a:srgbClr val="FFFFFF"/>
            </a:solidFill>
            <a:prstDash val="solid"/>
            <a:round/>
            <a:headEnd len="med" w="med" type="none"/>
            <a:tailEnd len="med" w="med" type="none"/>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636" name="Shape 636"/>
          <p:cNvPicPr preferRelativeResize="0"/>
          <p:nvPr/>
        </p:nvPicPr>
        <p:blipFill rotWithShape="1">
          <a:blip r:embed="rId2">
            <a:alphaModFix/>
          </a:blip>
          <a:srcRect b="0" l="0" r="0" t="0"/>
          <a:stretch/>
        </p:blipFill>
        <p:spPr>
          <a:xfrm>
            <a:off x="6797657" y="2356184"/>
            <a:ext cx="414300" cy="440700"/>
          </a:xfrm>
          <a:prstGeom prst="rect">
            <a:avLst/>
          </a:prstGeom>
          <a:noFill/>
          <a:ln>
            <a:noFill/>
          </a:ln>
        </p:spPr>
      </p:pic>
      <p:sp>
        <p:nvSpPr>
          <p:cNvPr id="637" name="Shape 637"/>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Red Textured">
    <p:bg>
      <p:bgPr>
        <a:gradFill>
          <a:gsLst>
            <a:gs pos="0">
              <a:srgbClr val="AB212D"/>
            </a:gs>
            <a:gs pos="100000">
              <a:srgbClr val="580225"/>
            </a:gs>
          </a:gsLst>
          <a:lin ang="14999920" scaled="0"/>
        </a:gradFill>
      </p:bgPr>
    </p:bg>
    <p:spTree>
      <p:nvGrpSpPr>
        <p:cNvPr id="638" name="Shape 638"/>
        <p:cNvGrpSpPr/>
        <p:nvPr/>
      </p:nvGrpSpPr>
      <p:grpSpPr>
        <a:xfrm>
          <a:off x="0" y="0"/>
          <a:ext cx="0" cy="0"/>
          <a:chOff x="0" y="0"/>
          <a:chExt cx="0" cy="0"/>
        </a:xfrm>
      </p:grpSpPr>
      <p:pic>
        <p:nvPicPr>
          <p:cNvPr id="639" name="Shape 639"/>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sp>
        <p:nvSpPr>
          <p:cNvPr id="640" name="Shape 640"/>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Orange Textured">
    <p:bg>
      <p:bgPr>
        <a:gradFill>
          <a:gsLst>
            <a:gs pos="0">
              <a:srgbClr val="AB212D"/>
            </a:gs>
            <a:gs pos="100000">
              <a:srgbClr val="580225"/>
            </a:gs>
          </a:gsLst>
          <a:lin ang="14999920" scaled="0"/>
        </a:gradFill>
      </p:bgPr>
    </p:bg>
    <p:spTree>
      <p:nvGrpSpPr>
        <p:cNvPr id="641" name="Shape 641"/>
        <p:cNvGrpSpPr/>
        <p:nvPr/>
      </p:nvGrpSpPr>
      <p:grpSpPr>
        <a:xfrm>
          <a:off x="0" y="0"/>
          <a:ext cx="0" cy="0"/>
          <a:chOff x="0" y="0"/>
          <a:chExt cx="0" cy="0"/>
        </a:xfrm>
      </p:grpSpPr>
      <p:pic>
        <p:nvPicPr>
          <p:cNvPr id="642" name="Shape 642"/>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sp>
        <p:nvSpPr>
          <p:cNvPr id="643" name="Shape 643"/>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Red">
    <p:bg>
      <p:bgPr>
        <a:gradFill>
          <a:gsLst>
            <a:gs pos="0">
              <a:srgbClr val="AB212D"/>
            </a:gs>
            <a:gs pos="100000">
              <a:srgbClr val="580225"/>
            </a:gs>
          </a:gsLst>
          <a:lin ang="14999920" scaled="0"/>
        </a:gradFill>
      </p:bgPr>
    </p:bg>
    <p:spTree>
      <p:nvGrpSpPr>
        <p:cNvPr id="644" name="Shape 644"/>
        <p:cNvGrpSpPr/>
        <p:nvPr/>
      </p:nvGrpSpPr>
      <p:grpSpPr>
        <a:xfrm>
          <a:off x="0" y="0"/>
          <a:ext cx="0" cy="0"/>
          <a:chOff x="0" y="0"/>
          <a:chExt cx="0" cy="0"/>
        </a:xfrm>
      </p:grpSpPr>
      <p:sp>
        <p:nvSpPr>
          <p:cNvPr id="645" name="Shape 645"/>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Bulleted List">
    <p:bg>
      <p:bgPr>
        <a:gradFill>
          <a:gsLst>
            <a:gs pos="0">
              <a:srgbClr val="FFFFFF"/>
            </a:gs>
            <a:gs pos="100000">
              <a:srgbClr val="ECEFF1"/>
            </a:gs>
          </a:gsLst>
          <a:lin ang="2880144" scaled="0"/>
        </a:gradFill>
      </p:bgPr>
    </p:bg>
    <p:spTree>
      <p:nvGrpSpPr>
        <p:cNvPr id="646" name="Shape 646"/>
        <p:cNvGrpSpPr/>
        <p:nvPr/>
      </p:nvGrpSpPr>
      <p:grpSpPr>
        <a:xfrm>
          <a:off x="0" y="0"/>
          <a:ext cx="0" cy="0"/>
          <a:chOff x="0" y="0"/>
          <a:chExt cx="0" cy="0"/>
        </a:xfrm>
      </p:grpSpPr>
      <p:sp>
        <p:nvSpPr>
          <p:cNvPr id="647" name="Shape 647"/>
          <p:cNvSpPr txBox="1"/>
          <p:nvPr>
            <p:ph idx="1" type="body"/>
          </p:nvPr>
        </p:nvSpPr>
        <p:spPr>
          <a:xfrm>
            <a:off x="568200" y="467370"/>
            <a:ext cx="6350700" cy="5109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DB3038"/>
              </a:buClr>
              <a:buFont typeface="Arial"/>
              <a:buNone/>
              <a:defRPr b="0" i="0" sz="2600" u="none" cap="none" strike="noStrike">
                <a:solidFill>
                  <a:srgbClr val="DB3038"/>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48" name="Shape 648"/>
          <p:cNvSpPr txBox="1"/>
          <p:nvPr>
            <p:ph idx="2" type="body"/>
          </p:nvPr>
        </p:nvSpPr>
        <p:spPr>
          <a:xfrm>
            <a:off x="568200" y="1189078"/>
            <a:ext cx="6085800" cy="3020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649" name="Shape 649"/>
          <p:cNvPicPr preferRelativeResize="0"/>
          <p:nvPr/>
        </p:nvPicPr>
        <p:blipFill rotWithShape="1">
          <a:blip r:embed="rId2">
            <a:alphaModFix/>
          </a:blip>
          <a:srcRect b="0" l="0" r="0" t="0"/>
          <a:stretch/>
        </p:blipFill>
        <p:spPr>
          <a:xfrm>
            <a:off x="4463853" y="4698894"/>
            <a:ext cx="216300" cy="216300"/>
          </a:xfrm>
          <a:prstGeom prst="rect">
            <a:avLst/>
          </a:prstGeom>
          <a:noFill/>
          <a:ln>
            <a:noFill/>
          </a:ln>
        </p:spPr>
      </p:pic>
      <p:sp>
        <p:nvSpPr>
          <p:cNvPr id="650" name="Shape 650"/>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Bulleted List (No Logo)">
    <p:bg>
      <p:bgPr>
        <a:gradFill>
          <a:gsLst>
            <a:gs pos="0">
              <a:srgbClr val="FFFFFF"/>
            </a:gs>
            <a:gs pos="100000">
              <a:srgbClr val="ECEFF1"/>
            </a:gs>
          </a:gsLst>
          <a:lin ang="2880144" scaled="0"/>
        </a:gradFill>
      </p:bgPr>
    </p:bg>
    <p:spTree>
      <p:nvGrpSpPr>
        <p:cNvPr id="651" name="Shape 651"/>
        <p:cNvGrpSpPr/>
        <p:nvPr/>
      </p:nvGrpSpPr>
      <p:grpSpPr>
        <a:xfrm>
          <a:off x="0" y="0"/>
          <a:ext cx="0" cy="0"/>
          <a:chOff x="0" y="0"/>
          <a:chExt cx="0" cy="0"/>
        </a:xfrm>
      </p:grpSpPr>
      <p:sp>
        <p:nvSpPr>
          <p:cNvPr id="652" name="Shape 652"/>
          <p:cNvSpPr txBox="1"/>
          <p:nvPr>
            <p:ph idx="1" type="body"/>
          </p:nvPr>
        </p:nvSpPr>
        <p:spPr>
          <a:xfrm>
            <a:off x="568200" y="467370"/>
            <a:ext cx="6350700" cy="5109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DB3038"/>
              </a:buClr>
              <a:buFont typeface="Arial"/>
              <a:buNone/>
              <a:defRPr b="0" i="0" sz="2600" u="none" cap="none" strike="noStrike">
                <a:solidFill>
                  <a:srgbClr val="DB3038"/>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53" name="Shape 653"/>
          <p:cNvSpPr txBox="1"/>
          <p:nvPr>
            <p:ph idx="2" type="body"/>
          </p:nvPr>
        </p:nvSpPr>
        <p:spPr>
          <a:xfrm>
            <a:off x="568200" y="1189078"/>
            <a:ext cx="6085800" cy="3020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54" name="Shape 654"/>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Centered Title">
    <p:bg>
      <p:bgPr>
        <a:gradFill>
          <a:gsLst>
            <a:gs pos="0">
              <a:srgbClr val="FFFFFF"/>
            </a:gs>
            <a:gs pos="100000">
              <a:srgbClr val="ECEFF1"/>
            </a:gs>
          </a:gsLst>
          <a:lin ang="2880144" scaled="0"/>
        </a:gradFill>
      </p:bgPr>
    </p:bg>
    <p:spTree>
      <p:nvGrpSpPr>
        <p:cNvPr id="655" name="Shape 655"/>
        <p:cNvGrpSpPr/>
        <p:nvPr/>
      </p:nvGrpSpPr>
      <p:grpSpPr>
        <a:xfrm>
          <a:off x="0" y="0"/>
          <a:ext cx="0" cy="0"/>
          <a:chOff x="0" y="0"/>
          <a:chExt cx="0" cy="0"/>
        </a:xfrm>
      </p:grpSpPr>
      <p:sp>
        <p:nvSpPr>
          <p:cNvPr id="656" name="Shape 656"/>
          <p:cNvSpPr txBox="1"/>
          <p:nvPr>
            <p:ph idx="1" type="body"/>
          </p:nvPr>
        </p:nvSpPr>
        <p:spPr>
          <a:xfrm>
            <a:off x="402490" y="467370"/>
            <a:ext cx="8339100" cy="510900"/>
          </a:xfrm>
          <a:prstGeom prst="rect">
            <a:avLst/>
          </a:prstGeom>
          <a:noFill/>
          <a:ln>
            <a:noFill/>
          </a:ln>
        </p:spPr>
        <p:txBody>
          <a:bodyPr anchorCtr="0" anchor="t" bIns="91425" lIns="91425" rIns="91425" tIns="91425"/>
          <a:lstStyle>
            <a:lvl1pPr indent="0" lvl="0" marL="0" marR="0" rtl="0" algn="ctr">
              <a:lnSpc>
                <a:spcPct val="90000"/>
              </a:lnSpc>
              <a:spcBef>
                <a:spcPts val="0"/>
              </a:spcBef>
              <a:spcAft>
                <a:spcPts val="0"/>
              </a:spcAft>
              <a:buClr>
                <a:srgbClr val="DB3038"/>
              </a:buClr>
              <a:buFont typeface="Arial"/>
              <a:buNone/>
              <a:defRPr b="0" i="0" sz="2600" u="none" cap="none" strike="noStrike">
                <a:solidFill>
                  <a:srgbClr val="DB3038"/>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657" name="Shape 657"/>
          <p:cNvPicPr preferRelativeResize="0"/>
          <p:nvPr/>
        </p:nvPicPr>
        <p:blipFill rotWithShape="1">
          <a:blip r:embed="rId2">
            <a:alphaModFix/>
          </a:blip>
          <a:srcRect b="0" l="0" r="0" t="0"/>
          <a:stretch/>
        </p:blipFill>
        <p:spPr>
          <a:xfrm>
            <a:off x="4463853" y="4698894"/>
            <a:ext cx="216300" cy="216300"/>
          </a:xfrm>
          <a:prstGeom prst="rect">
            <a:avLst/>
          </a:prstGeom>
          <a:noFill/>
          <a:ln>
            <a:noFill/>
          </a:ln>
        </p:spPr>
      </p:pic>
      <p:sp>
        <p:nvSpPr>
          <p:cNvPr id="658" name="Shape 658"/>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left text right">
    <p:spTree>
      <p:nvGrpSpPr>
        <p:cNvPr id="90" name="Shape 90"/>
        <p:cNvGrpSpPr/>
        <p:nvPr/>
      </p:nvGrpSpPr>
      <p:grpSpPr>
        <a:xfrm>
          <a:off x="0" y="0"/>
          <a:ext cx="0" cy="0"/>
          <a:chOff x="0" y="0"/>
          <a:chExt cx="0" cy="0"/>
        </a:xfrm>
      </p:grpSpPr>
      <p:sp>
        <p:nvSpPr>
          <p:cNvPr id="91" name="Shape 91"/>
          <p:cNvSpPr txBox="1"/>
          <p:nvPr>
            <p:ph idx="1" type="body"/>
          </p:nvPr>
        </p:nvSpPr>
        <p:spPr>
          <a:xfrm>
            <a:off x="5982464" y="1200150"/>
            <a:ext cx="2790000" cy="3432598"/>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Shape 92"/>
          <p:cNvSpPr/>
          <p:nvPr/>
        </p:nvSpPr>
        <p:spPr>
          <a:xfrm>
            <a:off x="0" y="160289"/>
            <a:ext cx="82798"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93" name="Shape 93"/>
          <p:cNvSpPr txBox="1"/>
          <p:nvPr>
            <p:ph type="title"/>
          </p:nvPr>
        </p:nvSpPr>
        <p:spPr>
          <a:xfrm>
            <a:off x="371475" y="197727"/>
            <a:ext cx="8400898"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94" name="Shape 94"/>
          <p:cNvSpPr txBox="1"/>
          <p:nvPr>
            <p:ph idx="11" type="ftr"/>
          </p:nvPr>
        </p:nvSpPr>
        <p:spPr>
          <a:xfrm>
            <a:off x="3028950" y="4767262"/>
            <a:ext cx="3086098"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95" name="Shape 95"/>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96" name="Shape 96"/>
          <p:cNvSpPr/>
          <p:nvPr>
            <p:ph idx="2" type="pic"/>
          </p:nvPr>
        </p:nvSpPr>
        <p:spPr>
          <a:xfrm>
            <a:off x="371475" y="1200150"/>
            <a:ext cx="5489098" cy="3432598"/>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Centered Title (No Logo)">
    <p:bg>
      <p:bgPr>
        <a:gradFill>
          <a:gsLst>
            <a:gs pos="0">
              <a:srgbClr val="FFFFFF"/>
            </a:gs>
            <a:gs pos="100000">
              <a:srgbClr val="ECEFF1"/>
            </a:gs>
          </a:gsLst>
          <a:lin ang="2880144" scaled="0"/>
        </a:gradFill>
      </p:bgPr>
    </p:bg>
    <p:spTree>
      <p:nvGrpSpPr>
        <p:cNvPr id="659" name="Shape 659"/>
        <p:cNvGrpSpPr/>
        <p:nvPr/>
      </p:nvGrpSpPr>
      <p:grpSpPr>
        <a:xfrm>
          <a:off x="0" y="0"/>
          <a:ext cx="0" cy="0"/>
          <a:chOff x="0" y="0"/>
          <a:chExt cx="0" cy="0"/>
        </a:xfrm>
      </p:grpSpPr>
      <p:sp>
        <p:nvSpPr>
          <p:cNvPr id="660" name="Shape 660"/>
          <p:cNvSpPr txBox="1"/>
          <p:nvPr>
            <p:ph idx="1" type="body"/>
          </p:nvPr>
        </p:nvSpPr>
        <p:spPr>
          <a:xfrm>
            <a:off x="402490" y="467370"/>
            <a:ext cx="8339100" cy="510900"/>
          </a:xfrm>
          <a:prstGeom prst="rect">
            <a:avLst/>
          </a:prstGeom>
          <a:noFill/>
          <a:ln>
            <a:noFill/>
          </a:ln>
        </p:spPr>
        <p:txBody>
          <a:bodyPr anchorCtr="0" anchor="t" bIns="91425" lIns="91425" rIns="91425" tIns="91425"/>
          <a:lstStyle>
            <a:lvl1pPr indent="0" lvl="0" marL="0" marR="0" rtl="0" algn="ctr">
              <a:lnSpc>
                <a:spcPct val="90000"/>
              </a:lnSpc>
              <a:spcBef>
                <a:spcPts val="0"/>
              </a:spcBef>
              <a:spcAft>
                <a:spcPts val="0"/>
              </a:spcAft>
              <a:buClr>
                <a:srgbClr val="DB3038"/>
              </a:buClr>
              <a:buFont typeface="Arial"/>
              <a:buNone/>
              <a:defRPr b="0" i="0" sz="2600" u="none" cap="none" strike="noStrike">
                <a:solidFill>
                  <a:srgbClr val="DB3038"/>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61" name="Shape 661"/>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Point + Image - Dark Blue">
    <p:bg>
      <p:bgPr>
        <a:gradFill>
          <a:gsLst>
            <a:gs pos="0">
              <a:srgbClr val="FFFFFF"/>
            </a:gs>
            <a:gs pos="100000">
              <a:srgbClr val="ECEFF1"/>
            </a:gs>
          </a:gsLst>
          <a:lin ang="2880144" scaled="0"/>
        </a:gradFill>
      </p:bgPr>
    </p:bg>
    <p:spTree>
      <p:nvGrpSpPr>
        <p:cNvPr id="662" name="Shape 662"/>
        <p:cNvGrpSpPr/>
        <p:nvPr/>
      </p:nvGrpSpPr>
      <p:grpSpPr>
        <a:xfrm>
          <a:off x="0" y="0"/>
          <a:ext cx="0" cy="0"/>
          <a:chOff x="0" y="0"/>
          <a:chExt cx="0" cy="0"/>
        </a:xfrm>
      </p:grpSpPr>
      <p:sp>
        <p:nvSpPr>
          <p:cNvPr id="663" name="Shape 663"/>
          <p:cNvSpPr/>
          <p:nvPr/>
        </p:nvSpPr>
        <p:spPr>
          <a:xfrm>
            <a:off x="-44797" y="334"/>
            <a:ext cx="3646500" cy="5142900"/>
          </a:xfrm>
          <a:prstGeom prst="rect">
            <a:avLst/>
          </a:prstGeom>
          <a:gradFill>
            <a:gsLst>
              <a:gs pos="0">
                <a:srgbClr val="193753"/>
              </a:gs>
              <a:gs pos="100000">
                <a:srgbClr val="091831"/>
              </a:gs>
            </a:gsLst>
            <a:lin ang="2877738"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80828"/>
              </a:buClr>
              <a:buFont typeface="Arial"/>
              <a:buNone/>
            </a:pPr>
            <a:r>
              <a:t/>
            </a:r>
            <a:endParaRPr b="0" i="0" sz="1500" u="none" cap="none" strike="noStrike">
              <a:solidFill>
                <a:srgbClr val="580828"/>
              </a:solidFill>
              <a:latin typeface="Arial"/>
              <a:ea typeface="Arial"/>
              <a:cs typeface="Arial"/>
              <a:sym typeface="Arial"/>
            </a:endParaRPr>
          </a:p>
        </p:txBody>
      </p:sp>
      <p:sp>
        <p:nvSpPr>
          <p:cNvPr id="664" name="Shape 664"/>
          <p:cNvSpPr txBox="1"/>
          <p:nvPr>
            <p:ph idx="1" type="body"/>
          </p:nvPr>
        </p:nvSpPr>
        <p:spPr>
          <a:xfrm>
            <a:off x="493460" y="1617344"/>
            <a:ext cx="2570100" cy="1870800"/>
          </a:xfrm>
          <a:prstGeom prst="rect">
            <a:avLst/>
          </a:prstGeom>
          <a:noFill/>
          <a:ln>
            <a:noFill/>
          </a:ln>
        </p:spPr>
        <p:txBody>
          <a:bodyPr anchorCtr="0" anchor="ctr" bIns="91425" lIns="91425" rIns="91425" tIns="91425"/>
          <a:lstStyle>
            <a:lvl1pPr indent="0" lvl="0" marL="0" marR="0" rtl="0" algn="l">
              <a:lnSpc>
                <a:spcPct val="90000"/>
              </a:lnSpc>
              <a:spcBef>
                <a:spcPts val="1600"/>
              </a:spcBef>
              <a:spcAft>
                <a:spcPts val="0"/>
              </a:spcAft>
              <a:buClr>
                <a:srgbClr val="F2F5F5"/>
              </a:buClr>
              <a:buFont typeface="Arial"/>
              <a:buNone/>
              <a:defRPr b="0" i="0" sz="2900" u="none" cap="none" strike="noStrike">
                <a:solidFill>
                  <a:srgbClr val="F2F5F5"/>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65" name="Shape 665"/>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Point + Bullets - Dark Blue">
    <p:bg>
      <p:bgPr>
        <a:gradFill>
          <a:gsLst>
            <a:gs pos="0">
              <a:srgbClr val="FFFFFF"/>
            </a:gs>
            <a:gs pos="100000">
              <a:srgbClr val="ECEFF1"/>
            </a:gs>
          </a:gsLst>
          <a:lin ang="2880144" scaled="0"/>
        </a:gradFill>
      </p:bgPr>
    </p:bg>
    <p:spTree>
      <p:nvGrpSpPr>
        <p:cNvPr id="666" name="Shape 666"/>
        <p:cNvGrpSpPr/>
        <p:nvPr/>
      </p:nvGrpSpPr>
      <p:grpSpPr>
        <a:xfrm>
          <a:off x="0" y="0"/>
          <a:ext cx="0" cy="0"/>
          <a:chOff x="0" y="0"/>
          <a:chExt cx="0" cy="0"/>
        </a:xfrm>
      </p:grpSpPr>
      <p:sp>
        <p:nvSpPr>
          <p:cNvPr id="667" name="Shape 667"/>
          <p:cNvSpPr/>
          <p:nvPr/>
        </p:nvSpPr>
        <p:spPr>
          <a:xfrm>
            <a:off x="5177885" y="334"/>
            <a:ext cx="3986100" cy="5142900"/>
          </a:xfrm>
          <a:prstGeom prst="rect">
            <a:avLst/>
          </a:prstGeom>
          <a:gradFill>
            <a:gsLst>
              <a:gs pos="0">
                <a:srgbClr val="193753"/>
              </a:gs>
              <a:gs pos="100000">
                <a:srgbClr val="091831"/>
              </a:gs>
            </a:gsLst>
            <a:lin ang="2877738"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80828"/>
              </a:buClr>
              <a:buFont typeface="Arial"/>
              <a:buNone/>
            </a:pPr>
            <a:r>
              <a:t/>
            </a:r>
            <a:endParaRPr b="0" i="0" sz="1500" u="none" cap="none" strike="noStrike">
              <a:solidFill>
                <a:srgbClr val="580828"/>
              </a:solidFill>
              <a:latin typeface="Arial"/>
              <a:ea typeface="Arial"/>
              <a:cs typeface="Arial"/>
              <a:sym typeface="Arial"/>
            </a:endParaRPr>
          </a:p>
        </p:txBody>
      </p:sp>
      <p:sp>
        <p:nvSpPr>
          <p:cNvPr id="668" name="Shape 668"/>
          <p:cNvSpPr txBox="1"/>
          <p:nvPr>
            <p:ph idx="1" type="body"/>
          </p:nvPr>
        </p:nvSpPr>
        <p:spPr>
          <a:xfrm>
            <a:off x="689037" y="1731167"/>
            <a:ext cx="4162800" cy="1595400"/>
          </a:xfrm>
          <a:prstGeom prst="rect">
            <a:avLst/>
          </a:prstGeom>
          <a:noFill/>
          <a:ln>
            <a:noFill/>
          </a:ln>
        </p:spPr>
        <p:txBody>
          <a:bodyPr anchorCtr="0" anchor="ctr" bIns="91425" lIns="91425" rIns="91425" tIns="91425"/>
          <a:lstStyle>
            <a:lvl1pPr indent="0" lvl="0" marL="0" marR="0" rtl="0" algn="l">
              <a:lnSpc>
                <a:spcPct val="100000"/>
              </a:lnSpc>
              <a:spcBef>
                <a:spcPts val="1600"/>
              </a:spcBef>
              <a:spcAft>
                <a:spcPts val="0"/>
              </a:spcAft>
              <a:buClr>
                <a:srgbClr val="5B656E"/>
              </a:buClr>
              <a:buFont typeface="Arial"/>
              <a:buNone/>
              <a:defRPr b="0" i="0" sz="3000" u="none" cap="none" strike="noStrike">
                <a:solidFill>
                  <a:srgbClr val="5B656E"/>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69" name="Shape 669"/>
          <p:cNvSpPr txBox="1"/>
          <p:nvPr>
            <p:ph idx="2" type="body"/>
          </p:nvPr>
        </p:nvSpPr>
        <p:spPr>
          <a:xfrm>
            <a:off x="5684521" y="1707355"/>
            <a:ext cx="3164400" cy="1643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70" name="Shape 670"/>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Point + Image - Red">
    <p:bg>
      <p:bgPr>
        <a:gradFill>
          <a:gsLst>
            <a:gs pos="0">
              <a:srgbClr val="FFFFFF"/>
            </a:gs>
            <a:gs pos="100000">
              <a:srgbClr val="ECEFF1"/>
            </a:gs>
          </a:gsLst>
          <a:lin ang="2880144" scaled="0"/>
        </a:gradFill>
      </p:bgPr>
    </p:bg>
    <p:spTree>
      <p:nvGrpSpPr>
        <p:cNvPr id="671" name="Shape 671"/>
        <p:cNvGrpSpPr/>
        <p:nvPr/>
      </p:nvGrpSpPr>
      <p:grpSpPr>
        <a:xfrm>
          <a:off x="0" y="0"/>
          <a:ext cx="0" cy="0"/>
          <a:chOff x="0" y="0"/>
          <a:chExt cx="0" cy="0"/>
        </a:xfrm>
      </p:grpSpPr>
      <p:sp>
        <p:nvSpPr>
          <p:cNvPr id="672" name="Shape 672"/>
          <p:cNvSpPr/>
          <p:nvPr/>
        </p:nvSpPr>
        <p:spPr>
          <a:xfrm>
            <a:off x="-41772" y="334"/>
            <a:ext cx="3646500" cy="5142900"/>
          </a:xfrm>
          <a:prstGeom prst="rect">
            <a:avLst/>
          </a:prstGeom>
          <a:gradFill>
            <a:gsLst>
              <a:gs pos="0">
                <a:srgbClr val="580828"/>
              </a:gs>
              <a:gs pos="100000">
                <a:srgbClr val="8C1B25"/>
              </a:gs>
            </a:gsLst>
            <a:lin ang="2877738"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80828"/>
              </a:buClr>
              <a:buFont typeface="Arial"/>
              <a:buNone/>
            </a:pPr>
            <a:r>
              <a:t/>
            </a:r>
            <a:endParaRPr b="0" i="0" sz="1500" u="none" cap="none" strike="noStrike">
              <a:solidFill>
                <a:srgbClr val="580828"/>
              </a:solidFill>
              <a:latin typeface="Arial"/>
              <a:ea typeface="Arial"/>
              <a:cs typeface="Arial"/>
              <a:sym typeface="Arial"/>
            </a:endParaRPr>
          </a:p>
        </p:txBody>
      </p:sp>
      <p:sp>
        <p:nvSpPr>
          <p:cNvPr id="673" name="Shape 673"/>
          <p:cNvSpPr txBox="1"/>
          <p:nvPr>
            <p:ph idx="1" type="body"/>
          </p:nvPr>
        </p:nvSpPr>
        <p:spPr>
          <a:xfrm>
            <a:off x="493460" y="1617344"/>
            <a:ext cx="2570100" cy="1870800"/>
          </a:xfrm>
          <a:prstGeom prst="rect">
            <a:avLst/>
          </a:prstGeom>
          <a:noFill/>
          <a:ln>
            <a:noFill/>
          </a:ln>
        </p:spPr>
        <p:txBody>
          <a:bodyPr anchorCtr="0" anchor="ctr" bIns="91425" lIns="91425" rIns="91425" tIns="91425"/>
          <a:lstStyle>
            <a:lvl1pPr indent="0" lvl="0" marL="0" marR="0" rtl="0" algn="l">
              <a:lnSpc>
                <a:spcPct val="90000"/>
              </a:lnSpc>
              <a:spcBef>
                <a:spcPts val="1600"/>
              </a:spcBef>
              <a:spcAft>
                <a:spcPts val="0"/>
              </a:spcAft>
              <a:buClr>
                <a:srgbClr val="F2F5F5"/>
              </a:buClr>
              <a:buFont typeface="Arial"/>
              <a:buNone/>
              <a:defRPr b="0" i="0" sz="2900" u="none" cap="none" strike="noStrike">
                <a:solidFill>
                  <a:srgbClr val="F2F5F5"/>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74" name="Shape 674"/>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Point + Bullets - Dark Blue copy">
    <p:bg>
      <p:bgPr>
        <a:gradFill>
          <a:gsLst>
            <a:gs pos="0">
              <a:srgbClr val="FFFFFF"/>
            </a:gs>
            <a:gs pos="100000">
              <a:srgbClr val="ECEFF1"/>
            </a:gs>
          </a:gsLst>
          <a:lin ang="2880144" scaled="0"/>
        </a:gradFill>
      </p:bgPr>
    </p:bg>
    <p:spTree>
      <p:nvGrpSpPr>
        <p:cNvPr id="675" name="Shape 675"/>
        <p:cNvGrpSpPr/>
        <p:nvPr/>
      </p:nvGrpSpPr>
      <p:grpSpPr>
        <a:xfrm>
          <a:off x="0" y="0"/>
          <a:ext cx="0" cy="0"/>
          <a:chOff x="0" y="0"/>
          <a:chExt cx="0" cy="0"/>
        </a:xfrm>
      </p:grpSpPr>
      <p:sp>
        <p:nvSpPr>
          <p:cNvPr id="676" name="Shape 676"/>
          <p:cNvSpPr/>
          <p:nvPr/>
        </p:nvSpPr>
        <p:spPr>
          <a:xfrm>
            <a:off x="5170973" y="334"/>
            <a:ext cx="3986099" cy="5142900"/>
          </a:xfrm>
          <a:prstGeom prst="rect">
            <a:avLst/>
          </a:prstGeom>
          <a:gradFill>
            <a:gsLst>
              <a:gs pos="0">
                <a:srgbClr val="580828"/>
              </a:gs>
              <a:gs pos="100000">
                <a:srgbClr val="8C1B25"/>
              </a:gs>
            </a:gsLst>
            <a:lin ang="2877738"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80828"/>
              </a:buClr>
              <a:buFont typeface="Arial"/>
              <a:buNone/>
            </a:pPr>
            <a:r>
              <a:t/>
            </a:r>
            <a:endParaRPr b="0" i="0" sz="1500" u="none" cap="none" strike="noStrike">
              <a:solidFill>
                <a:srgbClr val="580828"/>
              </a:solidFill>
              <a:latin typeface="Arial"/>
              <a:ea typeface="Arial"/>
              <a:cs typeface="Arial"/>
              <a:sym typeface="Arial"/>
            </a:endParaRPr>
          </a:p>
        </p:txBody>
      </p:sp>
      <p:sp>
        <p:nvSpPr>
          <p:cNvPr id="677" name="Shape 677"/>
          <p:cNvSpPr txBox="1"/>
          <p:nvPr>
            <p:ph idx="1" type="body"/>
          </p:nvPr>
        </p:nvSpPr>
        <p:spPr>
          <a:xfrm>
            <a:off x="689037" y="1731167"/>
            <a:ext cx="4162800" cy="1595400"/>
          </a:xfrm>
          <a:prstGeom prst="rect">
            <a:avLst/>
          </a:prstGeom>
          <a:noFill/>
          <a:ln>
            <a:noFill/>
          </a:ln>
        </p:spPr>
        <p:txBody>
          <a:bodyPr anchorCtr="0" anchor="ctr" bIns="91425" lIns="91425" rIns="91425" tIns="91425"/>
          <a:lstStyle>
            <a:lvl1pPr indent="0" lvl="0" marL="0" marR="0" rtl="0" algn="l">
              <a:lnSpc>
                <a:spcPct val="100000"/>
              </a:lnSpc>
              <a:spcBef>
                <a:spcPts val="1600"/>
              </a:spcBef>
              <a:spcAft>
                <a:spcPts val="0"/>
              </a:spcAft>
              <a:buClr>
                <a:srgbClr val="5B656E"/>
              </a:buClr>
              <a:buFont typeface="Arial"/>
              <a:buNone/>
              <a:defRPr b="0" i="0" sz="3000" u="none" cap="none" strike="noStrike">
                <a:solidFill>
                  <a:srgbClr val="5B656E"/>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78" name="Shape 678"/>
          <p:cNvSpPr txBox="1"/>
          <p:nvPr>
            <p:ph idx="2" type="body"/>
          </p:nvPr>
        </p:nvSpPr>
        <p:spPr>
          <a:xfrm>
            <a:off x="5684521" y="1707355"/>
            <a:ext cx="3164400" cy="16430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79" name="Shape 679"/>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or Small Text Block + Supporting Image - Dark Blue">
    <p:bg>
      <p:bgPr>
        <a:gradFill>
          <a:gsLst>
            <a:gs pos="0">
              <a:srgbClr val="173653"/>
            </a:gs>
            <a:gs pos="100000">
              <a:srgbClr val="091831"/>
            </a:gs>
          </a:gsLst>
          <a:lin ang="2880144" scaled="0"/>
        </a:gradFill>
      </p:bgPr>
    </p:bg>
    <p:spTree>
      <p:nvGrpSpPr>
        <p:cNvPr id="680" name="Shape 680"/>
        <p:cNvGrpSpPr/>
        <p:nvPr/>
      </p:nvGrpSpPr>
      <p:grpSpPr>
        <a:xfrm>
          <a:off x="0" y="0"/>
          <a:ext cx="0" cy="0"/>
          <a:chOff x="0" y="0"/>
          <a:chExt cx="0" cy="0"/>
        </a:xfrm>
      </p:grpSpPr>
      <p:pic>
        <p:nvPicPr>
          <p:cNvPr id="681" name="Shape 681"/>
          <p:cNvPicPr preferRelativeResize="0"/>
          <p:nvPr/>
        </p:nvPicPr>
        <p:blipFill rotWithShape="1">
          <a:blip r:embed="rId2">
            <a:alphaModFix/>
          </a:blip>
          <a:srcRect b="0" l="0" r="0" t="0"/>
          <a:stretch/>
        </p:blipFill>
        <p:spPr>
          <a:xfrm>
            <a:off x="4457225" y="4650426"/>
            <a:ext cx="229500" cy="229500"/>
          </a:xfrm>
          <a:prstGeom prst="rect">
            <a:avLst/>
          </a:prstGeom>
          <a:noFill/>
          <a:ln>
            <a:noFill/>
          </a:ln>
        </p:spPr>
      </p:pic>
      <p:sp>
        <p:nvSpPr>
          <p:cNvPr id="682" name="Shape 682"/>
          <p:cNvSpPr txBox="1"/>
          <p:nvPr>
            <p:ph idx="1" type="body"/>
          </p:nvPr>
        </p:nvSpPr>
        <p:spPr>
          <a:xfrm>
            <a:off x="945995" y="737881"/>
            <a:ext cx="4960200" cy="510899"/>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2CBFD7"/>
              </a:buClr>
              <a:buFont typeface="Arial"/>
              <a:buNone/>
              <a:defRPr b="0" i="0" sz="2600" u="none" cap="none" strike="noStrike">
                <a:solidFill>
                  <a:srgbClr val="2CBFD7"/>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83" name="Shape 683"/>
          <p:cNvSpPr txBox="1"/>
          <p:nvPr>
            <p:ph idx="2" type="body"/>
          </p:nvPr>
        </p:nvSpPr>
        <p:spPr>
          <a:xfrm>
            <a:off x="956669" y="1433295"/>
            <a:ext cx="5475600" cy="1617900"/>
          </a:xfrm>
          <a:prstGeom prst="rect">
            <a:avLst/>
          </a:prstGeom>
          <a:noFill/>
          <a:ln>
            <a:noFill/>
          </a:ln>
        </p:spPr>
        <p:txBody>
          <a:bodyPr anchorCtr="0" anchor="t" bIns="91425" lIns="91425" rIns="91425" tIns="91425"/>
          <a:lstStyle>
            <a:lvl1pPr indent="0" lvl="0" marL="0" marR="0" rtl="0" algn="l">
              <a:lnSpc>
                <a:spcPct val="100000"/>
              </a:lnSpc>
              <a:spcBef>
                <a:spcPts val="1600"/>
              </a:spcBef>
              <a:spcAft>
                <a:spcPts val="0"/>
              </a:spcAft>
              <a:buClr>
                <a:srgbClr val="F4F3F1"/>
              </a:buClr>
              <a:buFont typeface="Arial"/>
              <a:buNone/>
              <a:defRPr b="0" i="0" sz="1500" u="none" cap="none" strike="noStrike">
                <a:solidFill>
                  <a:srgbClr val="F4F3F1"/>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84" name="Shape 684"/>
          <p:cNvSpPr/>
          <p:nvPr>
            <p:ph idx="3" type="pic"/>
          </p:nvPr>
        </p:nvSpPr>
        <p:spPr>
          <a:xfrm>
            <a:off x="5429694" y="1550399"/>
            <a:ext cx="3238499" cy="32384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85" name="Shape 685"/>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or Small Text Block + Full-Bleed Supporting Image - Dark Red">
    <p:bg>
      <p:bgPr>
        <a:solidFill>
          <a:srgbClr val="580828"/>
        </a:solidFill>
      </p:bgPr>
    </p:bg>
    <p:spTree>
      <p:nvGrpSpPr>
        <p:cNvPr id="686" name="Shape 686"/>
        <p:cNvGrpSpPr/>
        <p:nvPr/>
      </p:nvGrpSpPr>
      <p:grpSpPr>
        <a:xfrm>
          <a:off x="0" y="0"/>
          <a:ext cx="0" cy="0"/>
          <a:chOff x="0" y="0"/>
          <a:chExt cx="0" cy="0"/>
        </a:xfrm>
      </p:grpSpPr>
      <p:sp>
        <p:nvSpPr>
          <p:cNvPr id="687" name="Shape 687"/>
          <p:cNvSpPr/>
          <p:nvPr>
            <p:ph idx="2" type="pic"/>
          </p:nvPr>
        </p:nvSpPr>
        <p:spPr>
          <a:xfrm>
            <a:off x="0" y="0"/>
            <a:ext cx="9144000" cy="5143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88" name="Shape 688"/>
          <p:cNvSpPr/>
          <p:nvPr/>
        </p:nvSpPr>
        <p:spPr>
          <a:xfrm>
            <a:off x="-4362" y="-3634"/>
            <a:ext cx="7114500" cy="5143500"/>
          </a:xfrm>
          <a:prstGeom prst="rect">
            <a:avLst/>
          </a:prstGeom>
          <a:gradFill>
            <a:gsLst>
              <a:gs pos="0">
                <a:srgbClr val="580828"/>
              </a:gs>
              <a:gs pos="100000">
                <a:srgbClr val="580828">
                  <a:alpha val="0"/>
                </a:srgbClr>
              </a:gs>
            </a:gsLst>
            <a:lin ang="0"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3585F"/>
              </a:buClr>
              <a:buFont typeface="Arial"/>
              <a:buNone/>
            </a:pPr>
            <a:r>
              <a:t/>
            </a:r>
            <a:endParaRPr b="0" i="0" sz="1500" u="none" cap="none" strike="noStrike">
              <a:solidFill>
                <a:srgbClr val="53585F"/>
              </a:solidFill>
              <a:latin typeface="Arial"/>
              <a:ea typeface="Arial"/>
              <a:cs typeface="Arial"/>
              <a:sym typeface="Arial"/>
            </a:endParaRPr>
          </a:p>
        </p:txBody>
      </p:sp>
      <p:sp>
        <p:nvSpPr>
          <p:cNvPr id="689" name="Shape 689"/>
          <p:cNvSpPr txBox="1"/>
          <p:nvPr>
            <p:ph idx="1" type="body"/>
          </p:nvPr>
        </p:nvSpPr>
        <p:spPr>
          <a:xfrm>
            <a:off x="945995" y="737881"/>
            <a:ext cx="4960200" cy="510899"/>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DB3038"/>
              </a:buClr>
              <a:buFont typeface="Arial"/>
              <a:buNone/>
              <a:defRPr b="0" i="0" sz="2600" u="none" cap="none" strike="noStrike">
                <a:solidFill>
                  <a:srgbClr val="DB3038"/>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90" name="Shape 690"/>
          <p:cNvSpPr txBox="1"/>
          <p:nvPr>
            <p:ph idx="3" type="body"/>
          </p:nvPr>
        </p:nvSpPr>
        <p:spPr>
          <a:xfrm>
            <a:off x="956669" y="1433295"/>
            <a:ext cx="5475600" cy="1617900"/>
          </a:xfrm>
          <a:prstGeom prst="rect">
            <a:avLst/>
          </a:prstGeom>
          <a:noFill/>
          <a:ln>
            <a:noFill/>
          </a:ln>
        </p:spPr>
        <p:txBody>
          <a:bodyPr anchorCtr="0" anchor="t" bIns="91425" lIns="91425" rIns="91425" tIns="91425"/>
          <a:lstStyle>
            <a:lvl1pPr indent="0" lvl="0" marL="0" marR="0" rtl="0" algn="l">
              <a:lnSpc>
                <a:spcPct val="100000"/>
              </a:lnSpc>
              <a:spcBef>
                <a:spcPts val="1600"/>
              </a:spcBef>
              <a:spcAft>
                <a:spcPts val="0"/>
              </a:spcAft>
              <a:buClr>
                <a:srgbClr val="F4F3F1"/>
              </a:buClr>
              <a:buFont typeface="Arial"/>
              <a:buNone/>
              <a:defRPr b="0" i="0" sz="1500" u="none" cap="none" strike="noStrike">
                <a:solidFill>
                  <a:srgbClr val="F4F3F1"/>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691" name="Shape 691"/>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clusion + Presenter">
    <p:bg>
      <p:bgPr>
        <a:gradFill>
          <a:gsLst>
            <a:gs pos="0">
              <a:srgbClr val="AB212D"/>
            </a:gs>
            <a:gs pos="100000">
              <a:srgbClr val="580225"/>
            </a:gs>
          </a:gsLst>
          <a:lin ang="14999920" scaled="0"/>
        </a:gradFill>
      </p:bgPr>
    </p:bg>
    <p:spTree>
      <p:nvGrpSpPr>
        <p:cNvPr id="692" name="Shape 692"/>
        <p:cNvGrpSpPr/>
        <p:nvPr/>
      </p:nvGrpSpPr>
      <p:grpSpPr>
        <a:xfrm>
          <a:off x="0" y="0"/>
          <a:ext cx="0" cy="0"/>
          <a:chOff x="0" y="0"/>
          <a:chExt cx="0" cy="0"/>
        </a:xfrm>
      </p:grpSpPr>
      <p:pic>
        <p:nvPicPr>
          <p:cNvPr id="693" name="Shape 693"/>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pic>
        <p:nvPicPr>
          <p:cNvPr id="694" name="Shape 694"/>
          <p:cNvPicPr preferRelativeResize="0"/>
          <p:nvPr/>
        </p:nvPicPr>
        <p:blipFill rotWithShape="1">
          <a:blip r:embed="rId3">
            <a:alphaModFix/>
          </a:blip>
          <a:srcRect b="0" l="0" r="0" t="0"/>
          <a:stretch/>
        </p:blipFill>
        <p:spPr>
          <a:xfrm>
            <a:off x="4457225" y="4650426"/>
            <a:ext cx="229500" cy="229500"/>
          </a:xfrm>
          <a:prstGeom prst="rect">
            <a:avLst/>
          </a:prstGeom>
          <a:noFill/>
          <a:ln>
            <a:noFill/>
          </a:ln>
        </p:spPr>
      </p:pic>
      <p:sp>
        <p:nvSpPr>
          <p:cNvPr id="695" name="Shape 695"/>
          <p:cNvSpPr txBox="1"/>
          <p:nvPr>
            <p:ph idx="1" type="body"/>
          </p:nvPr>
        </p:nvSpPr>
        <p:spPr>
          <a:xfrm>
            <a:off x="1812725" y="2642627"/>
            <a:ext cx="5518500" cy="1524299"/>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FFFFFF"/>
              </a:buClr>
              <a:buFont typeface="Arial"/>
              <a:buNone/>
              <a:defRPr b="0" i="0" sz="15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696" name="Shape 696"/>
          <p:cNvPicPr preferRelativeResize="0"/>
          <p:nvPr/>
        </p:nvPicPr>
        <p:blipFill rotWithShape="1">
          <a:blip r:embed="rId4">
            <a:alphaModFix/>
          </a:blip>
          <a:srcRect b="0" l="0" r="0" t="0"/>
          <a:stretch/>
        </p:blipFill>
        <p:spPr>
          <a:xfrm>
            <a:off x="3640571" y="1223095"/>
            <a:ext cx="1863000" cy="306600"/>
          </a:xfrm>
          <a:prstGeom prst="rect">
            <a:avLst/>
          </a:prstGeom>
          <a:noFill/>
          <a:ln>
            <a:noFill/>
          </a:ln>
        </p:spPr>
      </p:pic>
      <p:cxnSp>
        <p:nvCxnSpPr>
          <p:cNvPr id="697" name="Shape 697"/>
          <p:cNvCxnSpPr/>
          <p:nvPr/>
        </p:nvCxnSpPr>
        <p:spPr>
          <a:xfrm>
            <a:off x="3438976" y="2118482"/>
            <a:ext cx="2265900" cy="0"/>
          </a:xfrm>
          <a:prstGeom prst="straightConnector1">
            <a:avLst/>
          </a:prstGeom>
          <a:noFill/>
          <a:ln cap="flat" cmpd="sng" w="25400">
            <a:solidFill>
              <a:srgbClr val="FFFFFF">
                <a:alpha val="49800"/>
              </a:srgbClr>
            </a:solidFill>
            <a:prstDash val="solid"/>
            <a:miter/>
            <a:headEnd len="med" w="med" type="none"/>
            <a:tailEnd len="med" w="med" type="none"/>
          </a:ln>
        </p:spPr>
      </p:cxnSp>
      <p:sp>
        <p:nvSpPr>
          <p:cNvPr id="698" name="Shape 698"/>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White">
    <p:spTree>
      <p:nvGrpSpPr>
        <p:cNvPr id="699" name="Shape 699"/>
        <p:cNvGrpSpPr/>
        <p:nvPr/>
      </p:nvGrpSpPr>
      <p:grpSpPr>
        <a:xfrm>
          <a:off x="0" y="0"/>
          <a:ext cx="0" cy="0"/>
          <a:chOff x="0" y="0"/>
          <a:chExt cx="0" cy="0"/>
        </a:xfrm>
      </p:grpSpPr>
      <p:sp>
        <p:nvSpPr>
          <p:cNvPr id="700" name="Shape 700"/>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p:spTree>
      <p:nvGrpSpPr>
        <p:cNvPr id="707" name="Shape 707"/>
        <p:cNvGrpSpPr/>
        <p:nvPr/>
      </p:nvGrpSpPr>
      <p:grpSpPr>
        <a:xfrm>
          <a:off x="0" y="0"/>
          <a:ext cx="0" cy="0"/>
          <a:chOff x="0" y="0"/>
          <a:chExt cx="0" cy="0"/>
        </a:xfrm>
      </p:grpSpPr>
      <p:sp>
        <p:nvSpPr>
          <p:cNvPr id="708" name="Shape 708"/>
          <p:cNvSpPr/>
          <p:nvPr>
            <p:ph idx="2" type="pic"/>
          </p:nvPr>
        </p:nvSpPr>
        <p:spPr>
          <a:xfrm>
            <a:off x="-8433" y="0"/>
            <a:ext cx="9152400" cy="4905300"/>
          </a:xfrm>
          <a:prstGeom prst="rect">
            <a:avLst/>
          </a:prstGeom>
          <a:noFill/>
          <a:ln>
            <a:noFill/>
          </a:ln>
        </p:spPr>
        <p:txBody>
          <a:bodyPr anchorCtr="0" anchor="ctr" bIns="91425" lIns="91425" rIns="91425" tIns="91425"/>
          <a:lstStyle>
            <a:lvl1pPr lvl="0">
              <a:spcBef>
                <a:spcPts val="0"/>
              </a:spcBef>
              <a:buNone/>
              <a:defRPr/>
            </a:lvl1pPr>
          </a:lstStyle>
          <a:p/>
        </p:txBody>
      </p:sp>
      <p:sp>
        <p:nvSpPr>
          <p:cNvPr id="709" name="Shape 709"/>
          <p:cNvSpPr/>
          <p:nvPr/>
        </p:nvSpPr>
        <p:spPr>
          <a:xfrm>
            <a:off x="-8433" y="3876235"/>
            <a:ext cx="9144000" cy="1018500"/>
          </a:xfrm>
          <a:prstGeom prst="rect">
            <a:avLst/>
          </a:prstGeom>
          <a:solidFill>
            <a:srgbClr val="F1F1F2">
              <a:alpha val="847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710" name="Shape 710"/>
          <p:cNvSpPr txBox="1"/>
          <p:nvPr>
            <p:ph idx="1" type="body"/>
          </p:nvPr>
        </p:nvSpPr>
        <p:spPr>
          <a:xfrm>
            <a:off x="371473" y="3293989"/>
            <a:ext cx="5617500" cy="454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190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711" name="Shape 711"/>
          <p:cNvSpPr txBox="1"/>
          <p:nvPr>
            <p:ph idx="3" type="body"/>
          </p:nvPr>
        </p:nvSpPr>
        <p:spPr>
          <a:xfrm>
            <a:off x="371475" y="1200150"/>
            <a:ext cx="5619600" cy="1988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kkitt"/>
              <a:buNone/>
              <a:defRPr b="0" i="0" sz="4100" u="none" cap="none" strike="noStrike">
                <a:solidFill>
                  <a:schemeClr val="lt1"/>
                </a:solidFill>
                <a:latin typeface="Rokkitt"/>
                <a:ea typeface="Rokkitt"/>
                <a:cs typeface="Rokkitt"/>
                <a:sym typeface="Rokkitt"/>
              </a:defRPr>
            </a:lvl1pPr>
            <a:lvl2pPr indent="-190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pic>
        <p:nvPicPr>
          <p:cNvPr id="712" name="Shape 712"/>
          <p:cNvPicPr preferRelativeResize="0"/>
          <p:nvPr/>
        </p:nvPicPr>
        <p:blipFill rotWithShape="1">
          <a:blip r:embed="rId2">
            <a:alphaModFix/>
          </a:blip>
          <a:srcRect b="0" l="0" r="0" t="0"/>
          <a:stretch/>
        </p:blipFill>
        <p:spPr>
          <a:xfrm>
            <a:off x="6636249" y="3960383"/>
            <a:ext cx="2413200" cy="798300"/>
          </a:xfrm>
          <a:prstGeom prst="rect">
            <a:avLst/>
          </a:prstGeom>
          <a:noFill/>
          <a:ln>
            <a:noFill/>
          </a:ln>
        </p:spPr>
      </p:pic>
      <p:grpSp>
        <p:nvGrpSpPr>
          <p:cNvPr id="713" name="Shape 713"/>
          <p:cNvGrpSpPr/>
          <p:nvPr/>
        </p:nvGrpSpPr>
        <p:grpSpPr>
          <a:xfrm rot="10800000">
            <a:off x="-8832" y="4905100"/>
            <a:ext cx="9152831" cy="246823"/>
            <a:chOff x="-5409" y="3088324"/>
            <a:chExt cx="7258967" cy="351000"/>
          </a:xfrm>
        </p:grpSpPr>
        <p:sp>
          <p:nvSpPr>
            <p:cNvPr id="714" name="Shape 714"/>
            <p:cNvSpPr/>
            <p:nvPr/>
          </p:nvSpPr>
          <p:spPr>
            <a:xfrm>
              <a:off x="1879701" y="3088324"/>
              <a:ext cx="942600" cy="351000"/>
            </a:xfrm>
            <a:prstGeom prst="rect">
              <a:avLst/>
            </a:prstGeom>
            <a:solidFill>
              <a:schemeClr val="dk2"/>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715" name="Shape 715"/>
            <p:cNvSpPr/>
            <p:nvPr/>
          </p:nvSpPr>
          <p:spPr>
            <a:xfrm>
              <a:off x="2822258" y="3088324"/>
              <a:ext cx="4431300" cy="351000"/>
            </a:xfrm>
            <a:prstGeom prst="rect">
              <a:avLst/>
            </a:prstGeom>
            <a:solidFill>
              <a:schemeClr val="dk1"/>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716" name="Shape 716"/>
            <p:cNvSpPr/>
            <p:nvPr/>
          </p:nvSpPr>
          <p:spPr>
            <a:xfrm>
              <a:off x="937145" y="3088324"/>
              <a:ext cx="942600" cy="351000"/>
            </a:xfrm>
            <a:prstGeom prst="rect">
              <a:avLst/>
            </a:prstGeom>
            <a:solidFill>
              <a:schemeClr val="accent1"/>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717" name="Shape 717"/>
            <p:cNvSpPr/>
            <p:nvPr/>
          </p:nvSpPr>
          <p:spPr>
            <a:xfrm>
              <a:off x="-5409" y="3088324"/>
              <a:ext cx="942600" cy="351000"/>
            </a:xfrm>
            <a:prstGeom prst="rect">
              <a:avLst/>
            </a:prstGeom>
            <a:solidFill>
              <a:schemeClr val="accent3"/>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grpSp>
      <p:sp>
        <p:nvSpPr>
          <p:cNvPr id="718" name="Shape 718"/>
          <p:cNvSpPr/>
          <p:nvPr/>
        </p:nvSpPr>
        <p:spPr>
          <a:xfrm>
            <a:off x="0" y="160289"/>
            <a:ext cx="82800"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spTree>
      <p:nvGrpSpPr>
        <p:cNvPr id="97" name="Shape 97"/>
        <p:cNvGrpSpPr/>
        <p:nvPr/>
      </p:nvGrpSpPr>
      <p:grpSpPr>
        <a:xfrm>
          <a:off x="0" y="0"/>
          <a:ext cx="0" cy="0"/>
          <a:chOff x="0" y="0"/>
          <a:chExt cx="0" cy="0"/>
        </a:xfrm>
      </p:grpSpPr>
      <p:sp>
        <p:nvSpPr>
          <p:cNvPr id="98" name="Shape 98"/>
          <p:cNvSpPr txBox="1"/>
          <p:nvPr>
            <p:ph idx="1" type="body"/>
          </p:nvPr>
        </p:nvSpPr>
        <p:spPr>
          <a:xfrm>
            <a:off x="379167" y="1200150"/>
            <a:ext cx="4119000" cy="618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Calibri"/>
              <a:buNone/>
              <a:defRPr b="1" i="0" sz="1800" u="none" cap="none" strike="noStrike">
                <a:solidFill>
                  <a:srgbClr val="223760"/>
                </a:solidFill>
                <a:latin typeface="Calibri"/>
                <a:ea typeface="Calibri"/>
                <a:cs typeface="Calibri"/>
                <a:sym typeface="Calibri"/>
              </a:defRPr>
            </a:lvl1pPr>
            <a:lvl2pPr indent="0" lvl="1" marL="342900" marR="0" rtl="0" algn="l">
              <a:lnSpc>
                <a:spcPct val="100000"/>
              </a:lnSpc>
              <a:spcBef>
                <a:spcPts val="0"/>
              </a:spcBef>
              <a:spcAft>
                <a:spcPts val="0"/>
              </a:spcAft>
              <a:buClr>
                <a:schemeClr val="accent1"/>
              </a:buClr>
              <a:buFont typeface="Calibri"/>
              <a:buNone/>
              <a:defRPr b="1" i="0" sz="1500" u="none" cap="none" strike="noStrike">
                <a:solidFill>
                  <a:srgbClr val="223760"/>
                </a:solidFill>
                <a:latin typeface="Calibri"/>
                <a:ea typeface="Calibri"/>
                <a:cs typeface="Calibri"/>
                <a:sym typeface="Calibri"/>
              </a:defRPr>
            </a:lvl2pPr>
            <a:lvl3pPr indent="0" lvl="2" marL="685800" marR="0" rtl="0" algn="l">
              <a:lnSpc>
                <a:spcPct val="100000"/>
              </a:lnSpc>
              <a:spcBef>
                <a:spcPts val="0"/>
              </a:spcBef>
              <a:spcAft>
                <a:spcPts val="0"/>
              </a:spcAft>
              <a:buClr>
                <a:schemeClr val="accent1"/>
              </a:buClr>
              <a:buFont typeface="Calibri"/>
              <a:buNone/>
              <a:defRPr b="1" i="0" sz="1400" u="none" cap="none" strike="noStrike">
                <a:solidFill>
                  <a:srgbClr val="223760"/>
                </a:solidFill>
                <a:latin typeface="Calibri"/>
                <a:ea typeface="Calibri"/>
                <a:cs typeface="Calibri"/>
                <a:sym typeface="Calibri"/>
              </a:defRPr>
            </a:lvl3pPr>
            <a:lvl4pPr indent="0" lvl="3" marL="10287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4pPr>
            <a:lvl5pPr indent="0" lvl="4" marL="13716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5pPr>
            <a:lvl6pPr indent="0" lvl="5" marL="17145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9pPr>
          </a:lstStyle>
          <a:p/>
        </p:txBody>
      </p:sp>
      <p:sp>
        <p:nvSpPr>
          <p:cNvPr id="99" name="Shape 99"/>
          <p:cNvSpPr txBox="1"/>
          <p:nvPr>
            <p:ph idx="2" type="body"/>
          </p:nvPr>
        </p:nvSpPr>
        <p:spPr>
          <a:xfrm>
            <a:off x="4629150" y="1200150"/>
            <a:ext cx="4135800" cy="618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Calibri"/>
              <a:buNone/>
              <a:defRPr b="1" i="0" sz="1800" u="none" cap="none" strike="noStrike">
                <a:solidFill>
                  <a:srgbClr val="223760"/>
                </a:solidFill>
                <a:latin typeface="Calibri"/>
                <a:ea typeface="Calibri"/>
                <a:cs typeface="Calibri"/>
                <a:sym typeface="Calibri"/>
              </a:defRPr>
            </a:lvl1pPr>
            <a:lvl2pPr indent="0" lvl="1" marL="342900" marR="0" rtl="0" algn="l">
              <a:lnSpc>
                <a:spcPct val="100000"/>
              </a:lnSpc>
              <a:spcBef>
                <a:spcPts val="0"/>
              </a:spcBef>
              <a:spcAft>
                <a:spcPts val="0"/>
              </a:spcAft>
              <a:buClr>
                <a:schemeClr val="accent1"/>
              </a:buClr>
              <a:buFont typeface="Calibri"/>
              <a:buNone/>
              <a:defRPr b="1" i="0" sz="1500" u="none" cap="none" strike="noStrike">
                <a:solidFill>
                  <a:srgbClr val="223760"/>
                </a:solidFill>
                <a:latin typeface="Calibri"/>
                <a:ea typeface="Calibri"/>
                <a:cs typeface="Calibri"/>
                <a:sym typeface="Calibri"/>
              </a:defRPr>
            </a:lvl2pPr>
            <a:lvl3pPr indent="0" lvl="2" marL="685800" marR="0" rtl="0" algn="l">
              <a:lnSpc>
                <a:spcPct val="100000"/>
              </a:lnSpc>
              <a:spcBef>
                <a:spcPts val="0"/>
              </a:spcBef>
              <a:spcAft>
                <a:spcPts val="0"/>
              </a:spcAft>
              <a:buClr>
                <a:schemeClr val="accent1"/>
              </a:buClr>
              <a:buFont typeface="Calibri"/>
              <a:buNone/>
              <a:defRPr b="1" i="0" sz="1400" u="none" cap="none" strike="noStrike">
                <a:solidFill>
                  <a:srgbClr val="223760"/>
                </a:solidFill>
                <a:latin typeface="Calibri"/>
                <a:ea typeface="Calibri"/>
                <a:cs typeface="Calibri"/>
                <a:sym typeface="Calibri"/>
              </a:defRPr>
            </a:lvl3pPr>
            <a:lvl4pPr indent="0" lvl="3" marL="10287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4pPr>
            <a:lvl5pPr indent="0" lvl="4" marL="13716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5pPr>
            <a:lvl6pPr indent="0" lvl="5" marL="17145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9pPr>
          </a:lstStyle>
          <a:p/>
        </p:txBody>
      </p:sp>
      <p:sp>
        <p:nvSpPr>
          <p:cNvPr id="100" name="Shape 100"/>
          <p:cNvSpPr/>
          <p:nvPr/>
        </p:nvSpPr>
        <p:spPr>
          <a:xfrm>
            <a:off x="0" y="160289"/>
            <a:ext cx="82798"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101" name="Shape 101"/>
          <p:cNvSpPr txBox="1"/>
          <p:nvPr>
            <p:ph idx="3" type="body"/>
          </p:nvPr>
        </p:nvSpPr>
        <p:spPr>
          <a:xfrm>
            <a:off x="379166" y="1925515"/>
            <a:ext cx="4135800" cy="27072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
        <p:nvSpPr>
          <p:cNvPr id="102" name="Shape 102"/>
          <p:cNvSpPr txBox="1"/>
          <p:nvPr>
            <p:ph idx="4" type="body"/>
          </p:nvPr>
        </p:nvSpPr>
        <p:spPr>
          <a:xfrm>
            <a:off x="4629150" y="1925515"/>
            <a:ext cx="4135800" cy="27072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
        <p:nvSpPr>
          <p:cNvPr id="103" name="Shape 103"/>
          <p:cNvSpPr txBox="1"/>
          <p:nvPr>
            <p:ph type="title"/>
          </p:nvPr>
        </p:nvSpPr>
        <p:spPr>
          <a:xfrm>
            <a:off x="371475" y="197727"/>
            <a:ext cx="8400898"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104" name="Shape 104"/>
          <p:cNvSpPr txBox="1"/>
          <p:nvPr>
            <p:ph idx="11" type="ftr"/>
          </p:nvPr>
        </p:nvSpPr>
        <p:spPr>
          <a:xfrm>
            <a:off x="3028950" y="4767262"/>
            <a:ext cx="3086098"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05" name="Shape 105"/>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Leer">
    <p:spTree>
      <p:nvGrpSpPr>
        <p:cNvPr id="719" name="Shape 719"/>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Dark Blue">
    <p:bg>
      <p:bgPr>
        <a:gradFill>
          <a:gsLst>
            <a:gs pos="0">
              <a:srgbClr val="173653"/>
            </a:gs>
            <a:gs pos="100000">
              <a:srgbClr val="091831"/>
            </a:gs>
          </a:gsLst>
          <a:lin ang="2880144" scaled="0"/>
        </a:gradFill>
      </p:bgPr>
    </p:bg>
    <p:spTree>
      <p:nvGrpSpPr>
        <p:cNvPr id="720" name="Shape 720"/>
        <p:cNvGrpSpPr/>
        <p:nvPr/>
      </p:nvGrpSpPr>
      <p:grpSpPr>
        <a:xfrm>
          <a:off x="0" y="0"/>
          <a:ext cx="0" cy="0"/>
          <a:chOff x="0" y="0"/>
          <a:chExt cx="0" cy="0"/>
        </a:xfrm>
      </p:grpSpPr>
      <p:sp>
        <p:nvSpPr>
          <p:cNvPr id="721" name="Shape 721"/>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 placeholders">
    <p:spTree>
      <p:nvGrpSpPr>
        <p:cNvPr id="722" name="Shape 722"/>
        <p:cNvGrpSpPr/>
        <p:nvPr/>
      </p:nvGrpSpPr>
      <p:grpSpPr>
        <a:xfrm>
          <a:off x="0" y="0"/>
          <a:ext cx="0" cy="0"/>
          <a:chOff x="0" y="0"/>
          <a:chExt cx="0" cy="0"/>
        </a:xfrm>
      </p:grpSpPr>
      <p:sp>
        <p:nvSpPr>
          <p:cNvPr id="723" name="Shape 723"/>
          <p:cNvSpPr/>
          <p:nvPr/>
        </p:nvSpPr>
        <p:spPr>
          <a:xfrm>
            <a:off x="0" y="160289"/>
            <a:ext cx="82800"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724" name="Shape 724"/>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725" name="Shape 725"/>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726" name="Shape 726"/>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727" name="Shape 727"/>
          <p:cNvSpPr/>
          <p:nvPr>
            <p:ph idx="2" type="pic"/>
          </p:nvPr>
        </p:nvSpPr>
        <p:spPr>
          <a:xfrm>
            <a:off x="371475" y="1257645"/>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28" name="Shape 728"/>
          <p:cNvSpPr/>
          <p:nvPr>
            <p:ph idx="3" type="pic"/>
          </p:nvPr>
        </p:nvSpPr>
        <p:spPr>
          <a:xfrm>
            <a:off x="2111736" y="1257645"/>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29" name="Shape 729"/>
          <p:cNvSpPr/>
          <p:nvPr>
            <p:ph idx="4" type="pic"/>
          </p:nvPr>
        </p:nvSpPr>
        <p:spPr>
          <a:xfrm>
            <a:off x="3852000" y="1257645"/>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30" name="Shape 730"/>
          <p:cNvSpPr/>
          <p:nvPr>
            <p:ph idx="5" type="pic"/>
          </p:nvPr>
        </p:nvSpPr>
        <p:spPr>
          <a:xfrm>
            <a:off x="5592262" y="1257645"/>
            <a:ext cx="1439999"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31" name="Shape 731"/>
          <p:cNvSpPr/>
          <p:nvPr>
            <p:ph idx="6" type="pic"/>
          </p:nvPr>
        </p:nvSpPr>
        <p:spPr>
          <a:xfrm>
            <a:off x="7332525" y="1257645"/>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32" name="Shape 732"/>
          <p:cNvSpPr/>
          <p:nvPr>
            <p:ph idx="7" type="pic"/>
          </p:nvPr>
        </p:nvSpPr>
        <p:spPr>
          <a:xfrm>
            <a:off x="371475" y="2156481"/>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33" name="Shape 733"/>
          <p:cNvSpPr/>
          <p:nvPr>
            <p:ph idx="8" type="pic"/>
          </p:nvPr>
        </p:nvSpPr>
        <p:spPr>
          <a:xfrm>
            <a:off x="2111736" y="2156481"/>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34" name="Shape 734"/>
          <p:cNvSpPr/>
          <p:nvPr>
            <p:ph idx="9" type="pic"/>
          </p:nvPr>
        </p:nvSpPr>
        <p:spPr>
          <a:xfrm>
            <a:off x="3852000" y="2156481"/>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35" name="Shape 735"/>
          <p:cNvSpPr/>
          <p:nvPr>
            <p:ph idx="13" type="pic"/>
          </p:nvPr>
        </p:nvSpPr>
        <p:spPr>
          <a:xfrm>
            <a:off x="5592262" y="2156481"/>
            <a:ext cx="1439999"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36" name="Shape 736"/>
          <p:cNvSpPr/>
          <p:nvPr>
            <p:ph idx="14" type="pic"/>
          </p:nvPr>
        </p:nvSpPr>
        <p:spPr>
          <a:xfrm>
            <a:off x="7332525" y="2156481"/>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37" name="Shape 737"/>
          <p:cNvSpPr/>
          <p:nvPr>
            <p:ph idx="15" type="pic"/>
          </p:nvPr>
        </p:nvSpPr>
        <p:spPr>
          <a:xfrm>
            <a:off x="371475" y="3055315"/>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38" name="Shape 738"/>
          <p:cNvSpPr/>
          <p:nvPr>
            <p:ph idx="16" type="pic"/>
          </p:nvPr>
        </p:nvSpPr>
        <p:spPr>
          <a:xfrm>
            <a:off x="2111736" y="3055315"/>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39" name="Shape 739"/>
          <p:cNvSpPr/>
          <p:nvPr>
            <p:ph idx="17" type="pic"/>
          </p:nvPr>
        </p:nvSpPr>
        <p:spPr>
          <a:xfrm>
            <a:off x="3852000" y="3055315"/>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40" name="Shape 740"/>
          <p:cNvSpPr/>
          <p:nvPr>
            <p:ph idx="18" type="pic"/>
          </p:nvPr>
        </p:nvSpPr>
        <p:spPr>
          <a:xfrm>
            <a:off x="5592262" y="3055315"/>
            <a:ext cx="1439999"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41" name="Shape 741"/>
          <p:cNvSpPr/>
          <p:nvPr>
            <p:ph idx="19" type="pic"/>
          </p:nvPr>
        </p:nvSpPr>
        <p:spPr>
          <a:xfrm>
            <a:off x="7332525" y="3055315"/>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42" name="Shape 742"/>
          <p:cNvSpPr/>
          <p:nvPr>
            <p:ph idx="20" type="pic"/>
          </p:nvPr>
        </p:nvSpPr>
        <p:spPr>
          <a:xfrm>
            <a:off x="371475" y="3954150"/>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43" name="Shape 743"/>
          <p:cNvSpPr/>
          <p:nvPr>
            <p:ph idx="21" type="pic"/>
          </p:nvPr>
        </p:nvSpPr>
        <p:spPr>
          <a:xfrm>
            <a:off x="2111736" y="3954150"/>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44" name="Shape 744"/>
          <p:cNvSpPr/>
          <p:nvPr>
            <p:ph idx="22" type="pic"/>
          </p:nvPr>
        </p:nvSpPr>
        <p:spPr>
          <a:xfrm>
            <a:off x="3852000" y="3954150"/>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45" name="Shape 745"/>
          <p:cNvSpPr/>
          <p:nvPr>
            <p:ph idx="23" type="pic"/>
          </p:nvPr>
        </p:nvSpPr>
        <p:spPr>
          <a:xfrm>
            <a:off x="5592262" y="3954150"/>
            <a:ext cx="1439999"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746" name="Shape 746"/>
          <p:cNvSpPr/>
          <p:nvPr>
            <p:ph idx="24" type="pic"/>
          </p:nvPr>
        </p:nvSpPr>
        <p:spPr>
          <a:xfrm>
            <a:off x="7332525" y="3954150"/>
            <a:ext cx="1440000" cy="675000"/>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with image">
    <p:spTree>
      <p:nvGrpSpPr>
        <p:cNvPr id="747" name="Shape 747"/>
        <p:cNvGrpSpPr/>
        <p:nvPr/>
      </p:nvGrpSpPr>
      <p:grpSpPr>
        <a:xfrm>
          <a:off x="0" y="0"/>
          <a:ext cx="0" cy="0"/>
          <a:chOff x="0" y="0"/>
          <a:chExt cx="0" cy="0"/>
        </a:xfrm>
      </p:grpSpPr>
      <p:sp>
        <p:nvSpPr>
          <p:cNvPr id="748" name="Shape 748"/>
          <p:cNvSpPr/>
          <p:nvPr>
            <p:ph idx="2" type="pic"/>
          </p:nvPr>
        </p:nvSpPr>
        <p:spPr>
          <a:xfrm>
            <a:off x="0" y="-10390"/>
            <a:ext cx="9144000" cy="5154000"/>
          </a:xfrm>
          <a:prstGeom prst="rect">
            <a:avLst/>
          </a:prstGeom>
          <a:noFill/>
          <a:ln>
            <a:noFill/>
          </a:ln>
        </p:spPr>
        <p:txBody>
          <a:bodyPr anchorCtr="0" anchor="ctr" bIns="91425" lIns="91425" rIns="91425" tIns="91425"/>
          <a:lstStyle>
            <a:lvl1pPr lvl="0">
              <a:spcBef>
                <a:spcPts val="0"/>
              </a:spcBef>
              <a:buNone/>
              <a:defRPr/>
            </a:lvl1pPr>
          </a:lstStyle>
          <a:p/>
        </p:txBody>
      </p:sp>
      <p:sp>
        <p:nvSpPr>
          <p:cNvPr id="749" name="Shape 749"/>
          <p:cNvSpPr/>
          <p:nvPr>
            <p:ph idx="3" type="pic"/>
          </p:nvPr>
        </p:nvSpPr>
        <p:spPr>
          <a:xfrm>
            <a:off x="0" y="0"/>
            <a:ext cx="4572000" cy="5143500"/>
          </a:xfrm>
          <a:prstGeom prst="rect">
            <a:avLst/>
          </a:prstGeom>
          <a:solidFill>
            <a:srgbClr val="182642">
              <a:alpha val="49410"/>
            </a:srgbClr>
          </a:solidFill>
          <a:ln>
            <a:noFill/>
          </a:ln>
        </p:spPr>
        <p:txBody>
          <a:bodyPr anchorCtr="0" anchor="ctr" bIns="91425" lIns="91425" rIns="91425" tIns="91425"/>
          <a:lstStyle>
            <a:lvl1pPr lvl="0">
              <a:spcBef>
                <a:spcPts val="0"/>
              </a:spcBef>
              <a:buNone/>
              <a:defRPr/>
            </a:lvl1pPr>
          </a:lstStyle>
          <a:p/>
        </p:txBody>
      </p:sp>
      <p:sp>
        <p:nvSpPr>
          <p:cNvPr id="750" name="Shape 750"/>
          <p:cNvSpPr txBox="1"/>
          <p:nvPr>
            <p:ph idx="1" type="body"/>
          </p:nvPr>
        </p:nvSpPr>
        <p:spPr>
          <a:xfrm>
            <a:off x="371475" y="1211579"/>
            <a:ext cx="3771900" cy="19887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Rokkitt"/>
              <a:buNone/>
              <a:defRPr b="0" i="0" sz="2400" u="none" cap="none" strike="noStrike">
                <a:solidFill>
                  <a:schemeClr val="lt1"/>
                </a:solidFill>
                <a:latin typeface="Rokkitt"/>
                <a:ea typeface="Rokkitt"/>
                <a:cs typeface="Rokkitt"/>
                <a:sym typeface="Rokkitt"/>
              </a:defRPr>
            </a:lvl1pPr>
            <a:lvl2pPr indent="-190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ck">
    <p:spTree>
      <p:nvGrpSpPr>
        <p:cNvPr id="751" name="Shape 751"/>
        <p:cNvGrpSpPr/>
        <p:nvPr/>
      </p:nvGrpSpPr>
      <p:grpSpPr>
        <a:xfrm>
          <a:off x="0" y="0"/>
          <a:ext cx="0" cy="0"/>
          <a:chOff x="0" y="0"/>
          <a:chExt cx="0" cy="0"/>
        </a:xfrm>
      </p:grpSpPr>
      <p:sp>
        <p:nvSpPr>
          <p:cNvPr id="752" name="Shape 752"/>
          <p:cNvSpPr/>
          <p:nvPr/>
        </p:nvSpPr>
        <p:spPr>
          <a:xfrm>
            <a:off x="0" y="0"/>
            <a:ext cx="9144000" cy="5143500"/>
          </a:xfrm>
          <a:prstGeom prst="rect">
            <a:avLst/>
          </a:prstGeom>
          <a:solidFill>
            <a:schemeClr val="dk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753" name="Shape 753"/>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800" u="none" cap="none" strike="noStrike">
                <a:solidFill>
                  <a:schemeClr val="lt1"/>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754" name="Shape 754"/>
          <p:cNvSpPr txBox="1"/>
          <p:nvPr>
            <p:ph idx="1" type="body"/>
          </p:nvPr>
        </p:nvSpPr>
        <p:spPr>
          <a:xfrm>
            <a:off x="371473" y="3288323"/>
            <a:ext cx="8401200" cy="1340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190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755" name="Shape 755"/>
          <p:cNvSpPr txBox="1"/>
          <p:nvPr>
            <p:ph idx="2" type="body"/>
          </p:nvPr>
        </p:nvSpPr>
        <p:spPr>
          <a:xfrm>
            <a:off x="371475" y="2487264"/>
            <a:ext cx="8400900" cy="698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Rokkitt"/>
              <a:buNone/>
              <a:defRPr b="0" i="0" sz="4100" u="none" cap="none" strike="noStrike">
                <a:solidFill>
                  <a:schemeClr val="lt1"/>
                </a:solidFill>
                <a:latin typeface="Rokkitt"/>
                <a:ea typeface="Rokkitt"/>
                <a:cs typeface="Rokkitt"/>
                <a:sym typeface="Rokkitt"/>
              </a:defRPr>
            </a:lvl1pPr>
            <a:lvl2pPr indent="-190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Analytics">
    <p:spTree>
      <p:nvGrpSpPr>
        <p:cNvPr id="756" name="Shape 756"/>
        <p:cNvGrpSpPr/>
        <p:nvPr/>
      </p:nvGrpSpPr>
      <p:grpSpPr>
        <a:xfrm>
          <a:off x="0" y="0"/>
          <a:ext cx="0" cy="0"/>
          <a:chOff x="0" y="0"/>
          <a:chExt cx="0" cy="0"/>
        </a:xfrm>
      </p:grpSpPr>
      <p:sp>
        <p:nvSpPr>
          <p:cNvPr id="757" name="Shape 757"/>
          <p:cNvSpPr/>
          <p:nvPr/>
        </p:nvSpPr>
        <p:spPr>
          <a:xfrm>
            <a:off x="0" y="160289"/>
            <a:ext cx="82800" cy="801300"/>
          </a:xfrm>
          <a:prstGeom prst="rect">
            <a:avLst/>
          </a:prstGeom>
          <a:solidFill>
            <a:schemeClr val="dk2"/>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758" name="Shape 758"/>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759" name="Shape 759"/>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760" name="Shape 760"/>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Sourcing">
    <p:spTree>
      <p:nvGrpSpPr>
        <p:cNvPr id="761" name="Shape 761"/>
        <p:cNvGrpSpPr/>
        <p:nvPr/>
      </p:nvGrpSpPr>
      <p:grpSpPr>
        <a:xfrm>
          <a:off x="0" y="0"/>
          <a:ext cx="0" cy="0"/>
          <a:chOff x="0" y="0"/>
          <a:chExt cx="0" cy="0"/>
        </a:xfrm>
      </p:grpSpPr>
      <p:sp>
        <p:nvSpPr>
          <p:cNvPr id="762" name="Shape 762"/>
          <p:cNvSpPr/>
          <p:nvPr/>
        </p:nvSpPr>
        <p:spPr>
          <a:xfrm>
            <a:off x="0" y="160289"/>
            <a:ext cx="82800" cy="801300"/>
          </a:xfrm>
          <a:prstGeom prst="rect">
            <a:avLst/>
          </a:prstGeom>
          <a:solidFill>
            <a:schemeClr val="accent5"/>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763" name="Shape 763"/>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764" name="Shape 764"/>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765" name="Shape 765"/>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766" name="Shape 766"/>
        <p:cNvGrpSpPr/>
        <p:nvPr/>
      </p:nvGrpSpPr>
      <p:grpSpPr>
        <a:xfrm>
          <a:off x="0" y="0"/>
          <a:ext cx="0" cy="0"/>
          <a:chOff x="0" y="0"/>
          <a:chExt cx="0" cy="0"/>
        </a:xfrm>
      </p:grpSpPr>
      <p:sp>
        <p:nvSpPr>
          <p:cNvPr id="767" name="Shape 767"/>
          <p:cNvSpPr txBox="1"/>
          <p:nvPr>
            <p:ph idx="1" type="body"/>
          </p:nvPr>
        </p:nvSpPr>
        <p:spPr>
          <a:xfrm>
            <a:off x="371475" y="1200150"/>
            <a:ext cx="8400900" cy="34290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768" name="Shape 768"/>
          <p:cNvSpPr/>
          <p:nvPr/>
        </p:nvSpPr>
        <p:spPr>
          <a:xfrm>
            <a:off x="0" y="160289"/>
            <a:ext cx="82800"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769" name="Shape 769"/>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770" name="Shape 770"/>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771" name="Shape 771"/>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p:spTree>
      <p:nvGrpSpPr>
        <p:cNvPr id="772" name="Shape 772"/>
        <p:cNvGrpSpPr/>
        <p:nvPr/>
      </p:nvGrpSpPr>
      <p:grpSpPr>
        <a:xfrm>
          <a:off x="0" y="0"/>
          <a:ext cx="0" cy="0"/>
          <a:chOff x="0" y="0"/>
          <a:chExt cx="0" cy="0"/>
        </a:xfrm>
      </p:grpSpPr>
      <p:sp>
        <p:nvSpPr>
          <p:cNvPr id="773" name="Shape 773"/>
          <p:cNvSpPr txBox="1"/>
          <p:nvPr>
            <p:ph idx="1" type="body"/>
          </p:nvPr>
        </p:nvSpPr>
        <p:spPr>
          <a:xfrm>
            <a:off x="379166" y="1200150"/>
            <a:ext cx="4135800" cy="34326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774" name="Shape 774"/>
          <p:cNvSpPr txBox="1"/>
          <p:nvPr>
            <p:ph idx="2" type="body"/>
          </p:nvPr>
        </p:nvSpPr>
        <p:spPr>
          <a:xfrm>
            <a:off x="4629150" y="1200150"/>
            <a:ext cx="4135800" cy="34326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775" name="Shape 775"/>
          <p:cNvSpPr/>
          <p:nvPr/>
        </p:nvSpPr>
        <p:spPr>
          <a:xfrm>
            <a:off x="0" y="160289"/>
            <a:ext cx="82800"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776" name="Shape 776"/>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777" name="Shape 777"/>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778" name="Shape 778"/>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right text left">
    <p:spTree>
      <p:nvGrpSpPr>
        <p:cNvPr id="779" name="Shape 779"/>
        <p:cNvGrpSpPr/>
        <p:nvPr/>
      </p:nvGrpSpPr>
      <p:grpSpPr>
        <a:xfrm>
          <a:off x="0" y="0"/>
          <a:ext cx="0" cy="0"/>
          <a:chOff x="0" y="0"/>
          <a:chExt cx="0" cy="0"/>
        </a:xfrm>
      </p:grpSpPr>
      <p:sp>
        <p:nvSpPr>
          <p:cNvPr id="780" name="Shape 780"/>
          <p:cNvSpPr txBox="1"/>
          <p:nvPr>
            <p:ph idx="1" type="body"/>
          </p:nvPr>
        </p:nvSpPr>
        <p:spPr>
          <a:xfrm>
            <a:off x="379166" y="1200150"/>
            <a:ext cx="2790000" cy="34326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781" name="Shape 781"/>
          <p:cNvSpPr/>
          <p:nvPr/>
        </p:nvSpPr>
        <p:spPr>
          <a:xfrm>
            <a:off x="0" y="160289"/>
            <a:ext cx="82800"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782" name="Shape 782"/>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783" name="Shape 783"/>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784" name="Shape 784"/>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785" name="Shape 785"/>
          <p:cNvSpPr/>
          <p:nvPr>
            <p:ph idx="2" type="pic"/>
          </p:nvPr>
        </p:nvSpPr>
        <p:spPr>
          <a:xfrm>
            <a:off x="3283526" y="1200150"/>
            <a:ext cx="5489099" cy="3432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Cover Slide">
    <p:bg>
      <p:bgPr>
        <a:gradFill>
          <a:gsLst>
            <a:gs pos="0">
              <a:srgbClr val="173653"/>
            </a:gs>
            <a:gs pos="100000">
              <a:srgbClr val="091831"/>
            </a:gs>
          </a:gsLst>
          <a:lin ang="2880144" scaled="0"/>
        </a:gradFill>
      </p:bgPr>
    </p:bg>
    <p:spTree>
      <p:nvGrpSpPr>
        <p:cNvPr id="110" name="Shape 110"/>
        <p:cNvGrpSpPr/>
        <p:nvPr/>
      </p:nvGrpSpPr>
      <p:grpSpPr>
        <a:xfrm>
          <a:off x="0" y="0"/>
          <a:ext cx="0" cy="0"/>
          <a:chOff x="0" y="0"/>
          <a:chExt cx="0" cy="0"/>
        </a:xfrm>
      </p:grpSpPr>
      <p:pic>
        <p:nvPicPr>
          <p:cNvPr id="111" name="Shape 111"/>
          <p:cNvPicPr preferRelativeResize="0"/>
          <p:nvPr/>
        </p:nvPicPr>
        <p:blipFill rotWithShape="1">
          <a:blip r:embed="rId2">
            <a:alphaModFix/>
          </a:blip>
          <a:srcRect b="0" l="0" r="0" t="0"/>
          <a:stretch/>
        </p:blipFill>
        <p:spPr>
          <a:xfrm>
            <a:off x="3039962" y="2316294"/>
            <a:ext cx="2873700" cy="472800"/>
          </a:xfrm>
          <a:prstGeom prst="rect">
            <a:avLst/>
          </a:prstGeom>
          <a:noFill/>
          <a:ln>
            <a:noFill/>
          </a:ln>
        </p:spPr>
      </p:pic>
      <p:sp>
        <p:nvSpPr>
          <p:cNvPr id="112" name="Shape 112"/>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left text right">
    <p:spTree>
      <p:nvGrpSpPr>
        <p:cNvPr id="786" name="Shape 786"/>
        <p:cNvGrpSpPr/>
        <p:nvPr/>
      </p:nvGrpSpPr>
      <p:grpSpPr>
        <a:xfrm>
          <a:off x="0" y="0"/>
          <a:ext cx="0" cy="0"/>
          <a:chOff x="0" y="0"/>
          <a:chExt cx="0" cy="0"/>
        </a:xfrm>
      </p:grpSpPr>
      <p:sp>
        <p:nvSpPr>
          <p:cNvPr id="787" name="Shape 787"/>
          <p:cNvSpPr txBox="1"/>
          <p:nvPr>
            <p:ph idx="1" type="body"/>
          </p:nvPr>
        </p:nvSpPr>
        <p:spPr>
          <a:xfrm>
            <a:off x="5982464" y="1200150"/>
            <a:ext cx="2790000" cy="34326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788" name="Shape 788"/>
          <p:cNvSpPr/>
          <p:nvPr/>
        </p:nvSpPr>
        <p:spPr>
          <a:xfrm>
            <a:off x="0" y="160289"/>
            <a:ext cx="82800"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789" name="Shape 789"/>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790" name="Shape 790"/>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791" name="Shape 791"/>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792" name="Shape 792"/>
          <p:cNvSpPr/>
          <p:nvPr>
            <p:ph idx="2" type="pic"/>
          </p:nvPr>
        </p:nvSpPr>
        <p:spPr>
          <a:xfrm>
            <a:off x="371475" y="1200150"/>
            <a:ext cx="5489100" cy="3432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spTree>
      <p:nvGrpSpPr>
        <p:cNvPr id="793" name="Shape 793"/>
        <p:cNvGrpSpPr/>
        <p:nvPr/>
      </p:nvGrpSpPr>
      <p:grpSpPr>
        <a:xfrm>
          <a:off x="0" y="0"/>
          <a:ext cx="0" cy="0"/>
          <a:chOff x="0" y="0"/>
          <a:chExt cx="0" cy="0"/>
        </a:xfrm>
      </p:grpSpPr>
      <p:sp>
        <p:nvSpPr>
          <p:cNvPr id="794" name="Shape 794"/>
          <p:cNvSpPr txBox="1"/>
          <p:nvPr>
            <p:ph idx="1" type="body"/>
          </p:nvPr>
        </p:nvSpPr>
        <p:spPr>
          <a:xfrm>
            <a:off x="379167" y="1200150"/>
            <a:ext cx="4119000" cy="618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Calibri"/>
              <a:buNone/>
              <a:defRPr b="1" i="0" sz="1800" u="none" cap="none" strike="noStrike">
                <a:solidFill>
                  <a:srgbClr val="223760"/>
                </a:solidFill>
                <a:latin typeface="Calibri"/>
                <a:ea typeface="Calibri"/>
                <a:cs typeface="Calibri"/>
                <a:sym typeface="Calibri"/>
              </a:defRPr>
            </a:lvl1pPr>
            <a:lvl2pPr indent="0" lvl="1" marL="342900" marR="0" rtl="0" algn="l">
              <a:lnSpc>
                <a:spcPct val="100000"/>
              </a:lnSpc>
              <a:spcBef>
                <a:spcPts val="0"/>
              </a:spcBef>
              <a:spcAft>
                <a:spcPts val="0"/>
              </a:spcAft>
              <a:buClr>
                <a:schemeClr val="accent1"/>
              </a:buClr>
              <a:buFont typeface="Calibri"/>
              <a:buNone/>
              <a:defRPr b="1" i="0" sz="1500" u="none" cap="none" strike="noStrike">
                <a:solidFill>
                  <a:srgbClr val="223760"/>
                </a:solidFill>
                <a:latin typeface="Calibri"/>
                <a:ea typeface="Calibri"/>
                <a:cs typeface="Calibri"/>
                <a:sym typeface="Calibri"/>
              </a:defRPr>
            </a:lvl2pPr>
            <a:lvl3pPr indent="0" lvl="2" marL="685800" marR="0" rtl="0" algn="l">
              <a:lnSpc>
                <a:spcPct val="100000"/>
              </a:lnSpc>
              <a:spcBef>
                <a:spcPts val="0"/>
              </a:spcBef>
              <a:spcAft>
                <a:spcPts val="0"/>
              </a:spcAft>
              <a:buClr>
                <a:schemeClr val="accent1"/>
              </a:buClr>
              <a:buFont typeface="Calibri"/>
              <a:buNone/>
              <a:defRPr b="1" i="0" sz="1400" u="none" cap="none" strike="noStrike">
                <a:solidFill>
                  <a:srgbClr val="223760"/>
                </a:solidFill>
                <a:latin typeface="Calibri"/>
                <a:ea typeface="Calibri"/>
                <a:cs typeface="Calibri"/>
                <a:sym typeface="Calibri"/>
              </a:defRPr>
            </a:lvl3pPr>
            <a:lvl4pPr indent="0" lvl="3" marL="10287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4pPr>
            <a:lvl5pPr indent="0" lvl="4" marL="13716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5pPr>
            <a:lvl6pPr indent="0" lvl="5" marL="17145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9pPr>
          </a:lstStyle>
          <a:p/>
        </p:txBody>
      </p:sp>
      <p:sp>
        <p:nvSpPr>
          <p:cNvPr id="795" name="Shape 795"/>
          <p:cNvSpPr txBox="1"/>
          <p:nvPr>
            <p:ph idx="2" type="body"/>
          </p:nvPr>
        </p:nvSpPr>
        <p:spPr>
          <a:xfrm>
            <a:off x="4629150" y="1200150"/>
            <a:ext cx="4135800" cy="618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Calibri"/>
              <a:buNone/>
              <a:defRPr b="1" i="0" sz="1800" u="none" cap="none" strike="noStrike">
                <a:solidFill>
                  <a:srgbClr val="223760"/>
                </a:solidFill>
                <a:latin typeface="Calibri"/>
                <a:ea typeface="Calibri"/>
                <a:cs typeface="Calibri"/>
                <a:sym typeface="Calibri"/>
              </a:defRPr>
            </a:lvl1pPr>
            <a:lvl2pPr indent="0" lvl="1" marL="342900" marR="0" rtl="0" algn="l">
              <a:lnSpc>
                <a:spcPct val="100000"/>
              </a:lnSpc>
              <a:spcBef>
                <a:spcPts val="0"/>
              </a:spcBef>
              <a:spcAft>
                <a:spcPts val="0"/>
              </a:spcAft>
              <a:buClr>
                <a:schemeClr val="accent1"/>
              </a:buClr>
              <a:buFont typeface="Calibri"/>
              <a:buNone/>
              <a:defRPr b="1" i="0" sz="1500" u="none" cap="none" strike="noStrike">
                <a:solidFill>
                  <a:srgbClr val="223760"/>
                </a:solidFill>
                <a:latin typeface="Calibri"/>
                <a:ea typeface="Calibri"/>
                <a:cs typeface="Calibri"/>
                <a:sym typeface="Calibri"/>
              </a:defRPr>
            </a:lvl2pPr>
            <a:lvl3pPr indent="0" lvl="2" marL="685800" marR="0" rtl="0" algn="l">
              <a:lnSpc>
                <a:spcPct val="100000"/>
              </a:lnSpc>
              <a:spcBef>
                <a:spcPts val="0"/>
              </a:spcBef>
              <a:spcAft>
                <a:spcPts val="0"/>
              </a:spcAft>
              <a:buClr>
                <a:schemeClr val="accent1"/>
              </a:buClr>
              <a:buFont typeface="Calibri"/>
              <a:buNone/>
              <a:defRPr b="1" i="0" sz="1400" u="none" cap="none" strike="noStrike">
                <a:solidFill>
                  <a:srgbClr val="223760"/>
                </a:solidFill>
                <a:latin typeface="Calibri"/>
                <a:ea typeface="Calibri"/>
                <a:cs typeface="Calibri"/>
                <a:sym typeface="Calibri"/>
              </a:defRPr>
            </a:lvl3pPr>
            <a:lvl4pPr indent="0" lvl="3" marL="10287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4pPr>
            <a:lvl5pPr indent="0" lvl="4" marL="13716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5pPr>
            <a:lvl6pPr indent="0" lvl="5" marL="17145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9pPr>
          </a:lstStyle>
          <a:p/>
        </p:txBody>
      </p:sp>
      <p:sp>
        <p:nvSpPr>
          <p:cNvPr id="796" name="Shape 796"/>
          <p:cNvSpPr/>
          <p:nvPr/>
        </p:nvSpPr>
        <p:spPr>
          <a:xfrm>
            <a:off x="0" y="160289"/>
            <a:ext cx="82800"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797" name="Shape 797"/>
          <p:cNvSpPr txBox="1"/>
          <p:nvPr>
            <p:ph idx="3" type="body"/>
          </p:nvPr>
        </p:nvSpPr>
        <p:spPr>
          <a:xfrm>
            <a:off x="379166" y="1925515"/>
            <a:ext cx="4135800" cy="27072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798" name="Shape 798"/>
          <p:cNvSpPr txBox="1"/>
          <p:nvPr>
            <p:ph idx="4" type="body"/>
          </p:nvPr>
        </p:nvSpPr>
        <p:spPr>
          <a:xfrm>
            <a:off x="4629150" y="1925515"/>
            <a:ext cx="4135800" cy="27072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799" name="Shape 799"/>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800" name="Shape 800"/>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801" name="Shape 801"/>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BLUE">
    <p:bg>
      <p:bgPr>
        <a:gradFill>
          <a:gsLst>
            <a:gs pos="0">
              <a:srgbClr val="08122E"/>
            </a:gs>
            <a:gs pos="100000">
              <a:srgbClr val="326E81"/>
            </a:gs>
          </a:gsLst>
          <a:lin ang="2877738" scaled="0"/>
        </a:gradFill>
      </p:bgPr>
    </p:bg>
    <p:spTree>
      <p:nvGrpSpPr>
        <p:cNvPr id="113" name="Shape 113"/>
        <p:cNvGrpSpPr/>
        <p:nvPr/>
      </p:nvGrpSpPr>
      <p:grpSpPr>
        <a:xfrm>
          <a:off x="0" y="0"/>
          <a:ext cx="0" cy="0"/>
          <a:chOff x="0" y="0"/>
          <a:chExt cx="0" cy="0"/>
        </a:xfrm>
      </p:grpSpPr>
      <p:sp>
        <p:nvSpPr>
          <p:cNvPr id="114" name="Shape 114"/>
          <p:cNvSpPr txBox="1"/>
          <p:nvPr>
            <p:ph idx="12" type="sldNum"/>
          </p:nvPr>
        </p:nvSpPr>
        <p:spPr>
          <a:xfrm>
            <a:off x="4475930" y="4882306"/>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9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Gray">
    <p:bg>
      <p:bgPr>
        <a:gradFill>
          <a:gsLst>
            <a:gs pos="0">
              <a:srgbClr val="FFFFFF"/>
            </a:gs>
            <a:gs pos="100000">
              <a:srgbClr val="ECEFF1"/>
            </a:gs>
          </a:gsLst>
          <a:lin ang="2880144" scaled="0"/>
        </a:gradFill>
      </p:bgPr>
    </p:bg>
    <p:spTree>
      <p:nvGrpSpPr>
        <p:cNvPr id="115" name="Shape 115"/>
        <p:cNvGrpSpPr/>
        <p:nvPr/>
      </p:nvGrpSpPr>
      <p:grpSpPr>
        <a:xfrm>
          <a:off x="0" y="0"/>
          <a:ext cx="0" cy="0"/>
          <a:chOff x="0" y="0"/>
          <a:chExt cx="0" cy="0"/>
        </a:xfrm>
      </p:grpSpPr>
      <p:sp>
        <p:nvSpPr>
          <p:cNvPr id="116" name="Shape 116"/>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Subtitle">
    <p:bg>
      <p:bgPr>
        <a:solidFill>
          <a:srgbClr val="5A0825"/>
        </a:solidFill>
      </p:bgPr>
    </p:bg>
    <p:spTree>
      <p:nvGrpSpPr>
        <p:cNvPr id="117" name="Shape 117"/>
        <p:cNvGrpSpPr/>
        <p:nvPr/>
      </p:nvGrpSpPr>
      <p:grpSpPr>
        <a:xfrm>
          <a:off x="0" y="0"/>
          <a:ext cx="0" cy="0"/>
          <a:chOff x="0" y="0"/>
          <a:chExt cx="0" cy="0"/>
        </a:xfrm>
      </p:grpSpPr>
      <p:sp>
        <p:nvSpPr>
          <p:cNvPr id="118" name="Shape 118"/>
          <p:cNvSpPr txBox="1"/>
          <p:nvPr>
            <p:ph type="title"/>
          </p:nvPr>
        </p:nvSpPr>
        <p:spPr>
          <a:xfrm>
            <a:off x="1812726" y="863947"/>
            <a:ext cx="5518500" cy="17412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FFFFFF"/>
              </a:buClr>
              <a:buFont typeface="Helvetica Neue"/>
              <a:buNone/>
              <a:defRPr b="0" i="0" sz="4200" u="none" cap="none" strike="noStrike">
                <a:solidFill>
                  <a:srgbClr val="FFF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119" name="Shape 119"/>
          <p:cNvSpPr txBox="1"/>
          <p:nvPr>
            <p:ph idx="1" type="body"/>
          </p:nvPr>
        </p:nvSpPr>
        <p:spPr>
          <a:xfrm>
            <a:off x="1812726" y="2652116"/>
            <a:ext cx="5518500" cy="5961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FFFFFF"/>
              </a:buClr>
              <a:buFont typeface="Helvetica Neue"/>
              <a:buNone/>
              <a:defRPr b="0" i="0" sz="1700" u="none" cap="none" strike="noStrike">
                <a:solidFill>
                  <a:srgbClr val="FFFFFF"/>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FFFFFF"/>
              </a:buClr>
              <a:buFont typeface="Helvetica Neue"/>
              <a:buNone/>
              <a:defRPr b="0" i="0" sz="1700" u="none" cap="none" strike="noStrike">
                <a:solidFill>
                  <a:srgbClr val="FFFFFF"/>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FFFFFF"/>
              </a:buClr>
              <a:buFont typeface="Helvetica Neue"/>
              <a:buNone/>
              <a:defRPr b="0" i="0" sz="1700" u="none" cap="none" strike="noStrike">
                <a:solidFill>
                  <a:srgbClr val="FFFFFF"/>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FFFFFF"/>
              </a:buClr>
              <a:buFont typeface="Helvetica Neue"/>
              <a:buNone/>
              <a:defRPr b="0" i="0" sz="1700" u="none" cap="none" strike="noStrike">
                <a:solidFill>
                  <a:srgbClr val="FFFFFF"/>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FFFFFF"/>
              </a:buClr>
              <a:buFont typeface="Helvetica Neue"/>
              <a:buNone/>
              <a:defRPr b="0" i="0" sz="1700" u="none" cap="none" strike="noStrike">
                <a:solidFill>
                  <a:srgbClr val="FFFFFF"/>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20" name="Shape 120"/>
          <p:cNvSpPr txBox="1"/>
          <p:nvPr>
            <p:ph idx="12" type="sldNum"/>
          </p:nvPr>
        </p:nvSpPr>
        <p:spPr>
          <a:xfrm>
            <a:off x="4475930" y="4882306"/>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9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bg>
      <p:bgPr>
        <a:solidFill>
          <a:srgbClr val="F7F9FA"/>
        </a:solidFill>
      </p:bgPr>
    </p:bg>
    <p:spTree>
      <p:nvGrpSpPr>
        <p:cNvPr id="121" name="Shape 121"/>
        <p:cNvGrpSpPr/>
        <p:nvPr/>
      </p:nvGrpSpPr>
      <p:grpSpPr>
        <a:xfrm>
          <a:off x="0" y="0"/>
          <a:ext cx="0" cy="0"/>
          <a:chOff x="0" y="0"/>
          <a:chExt cx="0" cy="0"/>
        </a:xfrm>
      </p:grpSpPr>
      <p:pic>
        <p:nvPicPr>
          <p:cNvPr id="122" name="Shape 122"/>
          <p:cNvPicPr preferRelativeResize="0"/>
          <p:nvPr/>
        </p:nvPicPr>
        <p:blipFill rotWithShape="1">
          <a:blip r:embed="rId2">
            <a:alphaModFix amt="4230"/>
          </a:blip>
          <a:srcRect b="0" l="0" r="0" t="0"/>
          <a:stretch/>
        </p:blipFill>
        <p:spPr>
          <a:xfrm>
            <a:off x="-1136272" y="-151792"/>
            <a:ext cx="11416500" cy="5447100"/>
          </a:xfrm>
          <a:prstGeom prst="rect">
            <a:avLst/>
          </a:prstGeom>
          <a:noFill/>
          <a:ln>
            <a:noFill/>
          </a:ln>
        </p:spPr>
      </p:pic>
      <p:sp>
        <p:nvSpPr>
          <p:cNvPr id="123" name="Shape 123"/>
          <p:cNvSpPr txBox="1"/>
          <p:nvPr>
            <p:ph idx="1" type="body"/>
          </p:nvPr>
        </p:nvSpPr>
        <p:spPr>
          <a:xfrm>
            <a:off x="277936" y="263872"/>
            <a:ext cx="8588100" cy="1741200"/>
          </a:xfrm>
          <a:prstGeom prst="rect">
            <a:avLst/>
          </a:prstGeom>
          <a:noFill/>
          <a:ln>
            <a:noFill/>
          </a:ln>
        </p:spPr>
        <p:txBody>
          <a:bodyPr anchorCtr="0" anchor="t" bIns="34275" lIns="34275" rIns="34275" tIns="34275"/>
          <a:lstStyle>
            <a:lvl1pPr indent="0" lvl="0" marL="0" marR="0" rtl="0" algn="ctr">
              <a:lnSpc>
                <a:spcPct val="100000"/>
              </a:lnSpc>
              <a:spcBef>
                <a:spcPts val="900"/>
              </a:spcBef>
              <a:spcAft>
                <a:spcPts val="0"/>
              </a:spcAft>
              <a:buClr>
                <a:srgbClr val="555759"/>
              </a:buClr>
              <a:buFont typeface="Helvetica Neue"/>
              <a:buNone/>
              <a:defRPr b="0" i="1" sz="4200" u="none" cap="none" strike="noStrike">
                <a:solidFill>
                  <a:srgbClr val="555759"/>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24" name="Shape 124"/>
          <p:cNvSpPr txBox="1"/>
          <p:nvPr>
            <p:ph idx="2" type="body"/>
          </p:nvPr>
        </p:nvSpPr>
        <p:spPr>
          <a:xfrm>
            <a:off x="1645294" y="1372939"/>
            <a:ext cx="5853300" cy="3315000"/>
          </a:xfrm>
          <a:prstGeom prst="rect">
            <a:avLst/>
          </a:prstGeom>
          <a:noFill/>
          <a:ln>
            <a:noFill/>
          </a:ln>
        </p:spPr>
        <p:txBody>
          <a:bodyPr anchorCtr="0" anchor="ctr" bIns="34275" lIns="34275" rIns="34275" tIns="34275"/>
          <a:lstStyle>
            <a:lvl1pPr indent="-139700" lvl="0" marL="228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25" name="Shape 125"/>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1"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bg>
      <p:bgPr>
        <a:solidFill>
          <a:srgbClr val="F7F9FA"/>
        </a:solidFill>
      </p:bgPr>
    </p:bg>
    <p:spTree>
      <p:nvGrpSpPr>
        <p:cNvPr id="126" name="Shape 126"/>
        <p:cNvGrpSpPr/>
        <p:nvPr/>
      </p:nvGrpSpPr>
      <p:grpSpPr>
        <a:xfrm>
          <a:off x="0" y="0"/>
          <a:ext cx="0" cy="0"/>
          <a:chOff x="0" y="0"/>
          <a:chExt cx="0" cy="0"/>
        </a:xfrm>
      </p:grpSpPr>
      <p:pic>
        <p:nvPicPr>
          <p:cNvPr id="127" name="Shape 127"/>
          <p:cNvPicPr preferRelativeResize="0"/>
          <p:nvPr/>
        </p:nvPicPr>
        <p:blipFill rotWithShape="1">
          <a:blip r:embed="rId2">
            <a:alphaModFix amt="4230"/>
          </a:blip>
          <a:srcRect b="0" l="0" r="0" t="0"/>
          <a:stretch/>
        </p:blipFill>
        <p:spPr>
          <a:xfrm>
            <a:off x="-1136272" y="-151792"/>
            <a:ext cx="11416500" cy="5447100"/>
          </a:xfrm>
          <a:prstGeom prst="rect">
            <a:avLst/>
          </a:prstGeom>
          <a:noFill/>
          <a:ln>
            <a:noFill/>
          </a:ln>
        </p:spPr>
      </p:pic>
      <p:sp>
        <p:nvSpPr>
          <p:cNvPr id="128" name="Shape 128"/>
          <p:cNvSpPr txBox="1"/>
          <p:nvPr>
            <p:ph idx="1" type="body"/>
          </p:nvPr>
        </p:nvSpPr>
        <p:spPr>
          <a:xfrm>
            <a:off x="1645294" y="1372939"/>
            <a:ext cx="5853300" cy="3315000"/>
          </a:xfrm>
          <a:prstGeom prst="rect">
            <a:avLst/>
          </a:prstGeom>
          <a:noFill/>
          <a:ln>
            <a:noFill/>
          </a:ln>
        </p:spPr>
        <p:txBody>
          <a:bodyPr anchorCtr="0" anchor="ctr" bIns="34275" lIns="34275" rIns="34275" tIns="34275"/>
          <a:lstStyle>
            <a:lvl1pPr indent="-139700" lvl="0" marL="228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29" name="Shape 129"/>
          <p:cNvSpPr txBox="1"/>
          <p:nvPr>
            <p:ph idx="2" type="body"/>
          </p:nvPr>
        </p:nvSpPr>
        <p:spPr>
          <a:xfrm>
            <a:off x="277936" y="263872"/>
            <a:ext cx="8588100" cy="932100"/>
          </a:xfrm>
          <a:prstGeom prst="rect">
            <a:avLst/>
          </a:prstGeom>
          <a:noFill/>
          <a:ln>
            <a:noFill/>
          </a:ln>
        </p:spPr>
        <p:txBody>
          <a:bodyPr anchorCtr="0" anchor="t" bIns="34275" lIns="34275" rIns="34275" tIns="34275"/>
          <a:lstStyle>
            <a:lvl1pPr indent="0" lvl="0" marL="0" marR="0" rtl="0" algn="ctr">
              <a:lnSpc>
                <a:spcPct val="100000"/>
              </a:lnSpc>
              <a:spcBef>
                <a:spcPts val="900"/>
              </a:spcBef>
              <a:spcAft>
                <a:spcPts val="0"/>
              </a:spcAft>
              <a:buClr>
                <a:srgbClr val="555759"/>
              </a:buClr>
              <a:buFont typeface="Helvetica Neue"/>
              <a:buNone/>
              <a:defRPr b="0" i="0" sz="4200" u="none" cap="none" strike="noStrike">
                <a:solidFill>
                  <a:srgbClr val="555759"/>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30" name="Shape 130"/>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Leer">
    <p:spTree>
      <p:nvGrpSpPr>
        <p:cNvPr id="23" name="Shape 2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 Presenter">
    <p:bg>
      <p:bgPr>
        <a:gradFill>
          <a:gsLst>
            <a:gs pos="0">
              <a:srgbClr val="AB212D"/>
            </a:gs>
            <a:gs pos="100000">
              <a:srgbClr val="580225"/>
            </a:gs>
          </a:gsLst>
          <a:lin ang="14999920" scaled="0"/>
        </a:gradFill>
      </p:bgPr>
    </p:bg>
    <p:spTree>
      <p:nvGrpSpPr>
        <p:cNvPr id="131" name="Shape 131"/>
        <p:cNvGrpSpPr/>
        <p:nvPr/>
      </p:nvGrpSpPr>
      <p:grpSpPr>
        <a:xfrm>
          <a:off x="0" y="0"/>
          <a:ext cx="0" cy="0"/>
          <a:chOff x="0" y="0"/>
          <a:chExt cx="0" cy="0"/>
        </a:xfrm>
      </p:grpSpPr>
      <p:sp>
        <p:nvSpPr>
          <p:cNvPr id="132" name="Shape 132"/>
          <p:cNvSpPr txBox="1"/>
          <p:nvPr>
            <p:ph idx="1" type="body"/>
          </p:nvPr>
        </p:nvSpPr>
        <p:spPr>
          <a:xfrm>
            <a:off x="735059" y="1998706"/>
            <a:ext cx="7674000" cy="4917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Font typeface="Lato"/>
              <a:buNone/>
              <a:defRPr b="0" i="0" sz="2900" u="none" cap="none" strike="noStrike">
                <a:solidFill>
                  <a:srgbClr val="FFFFFF"/>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33" name="Shape 133"/>
          <p:cNvSpPr txBox="1"/>
          <p:nvPr>
            <p:ph idx="2" type="body"/>
          </p:nvPr>
        </p:nvSpPr>
        <p:spPr>
          <a:xfrm>
            <a:off x="1812726" y="3262582"/>
            <a:ext cx="5518500" cy="9243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FFFFFF"/>
              </a:buClr>
              <a:buFont typeface="Lato"/>
              <a:buNone/>
              <a:defRPr b="0" i="0" sz="1500" u="none" cap="none" strike="noStrike">
                <a:solidFill>
                  <a:srgbClr val="FFFFFF"/>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cxnSp>
        <p:nvCxnSpPr>
          <p:cNvPr id="134" name="Shape 134"/>
          <p:cNvCxnSpPr/>
          <p:nvPr/>
        </p:nvCxnSpPr>
        <p:spPr>
          <a:xfrm>
            <a:off x="3438977" y="2752725"/>
            <a:ext cx="2265900" cy="0"/>
          </a:xfrm>
          <a:prstGeom prst="straightConnector1">
            <a:avLst/>
          </a:prstGeom>
          <a:noFill/>
          <a:ln cap="flat" cmpd="sng" w="25400">
            <a:solidFill>
              <a:srgbClr val="FFFFFF">
                <a:alpha val="50199"/>
              </a:srgbClr>
            </a:solidFill>
            <a:prstDash val="solid"/>
            <a:miter/>
            <a:headEnd len="med" w="med" type="none"/>
            <a:tailEnd len="med" w="med" type="none"/>
          </a:ln>
        </p:spPr>
      </p:cxnSp>
      <p:cxnSp>
        <p:nvCxnSpPr>
          <p:cNvPr id="135" name="Shape 135"/>
          <p:cNvCxnSpPr/>
          <p:nvPr/>
        </p:nvCxnSpPr>
        <p:spPr>
          <a:xfrm>
            <a:off x="3438977" y="1736416"/>
            <a:ext cx="2265900" cy="0"/>
          </a:xfrm>
          <a:prstGeom prst="straightConnector1">
            <a:avLst/>
          </a:prstGeom>
          <a:noFill/>
          <a:ln cap="flat" cmpd="sng" w="25400">
            <a:solidFill>
              <a:srgbClr val="FFFFFF">
                <a:alpha val="50199"/>
              </a:srgbClr>
            </a:solidFill>
            <a:prstDash val="solid"/>
            <a:miter/>
            <a:headEnd len="med" w="med" type="none"/>
            <a:tailEnd len="med" w="med" type="none"/>
          </a:ln>
        </p:spPr>
      </p:cxnSp>
      <p:sp>
        <p:nvSpPr>
          <p:cNvPr id="136" name="Shape 136"/>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ndard Slide">
    <p:bg>
      <p:bgPr>
        <a:gradFill>
          <a:gsLst>
            <a:gs pos="0">
              <a:srgbClr val="FFFFFF"/>
            </a:gs>
            <a:gs pos="100000">
              <a:srgbClr val="ECEFF1"/>
            </a:gs>
          </a:gsLst>
          <a:lin ang="2880144" scaled="0"/>
        </a:gradFill>
      </p:bgPr>
    </p:bg>
    <p:spTree>
      <p:nvGrpSpPr>
        <p:cNvPr id="137" name="Shape 137"/>
        <p:cNvGrpSpPr/>
        <p:nvPr/>
      </p:nvGrpSpPr>
      <p:grpSpPr>
        <a:xfrm>
          <a:off x="0" y="0"/>
          <a:ext cx="0" cy="0"/>
          <a:chOff x="0" y="0"/>
          <a:chExt cx="0" cy="0"/>
        </a:xfrm>
      </p:grpSpPr>
      <p:sp>
        <p:nvSpPr>
          <p:cNvPr id="138" name="Shape 138"/>
          <p:cNvSpPr/>
          <p:nvPr/>
        </p:nvSpPr>
        <p:spPr>
          <a:xfrm>
            <a:off x="0" y="0"/>
            <a:ext cx="9144000" cy="609600"/>
          </a:xfrm>
          <a:prstGeom prst="rect">
            <a:avLst/>
          </a:prstGeom>
          <a:solidFill>
            <a:srgbClr val="0E2144"/>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FFFFFF"/>
              </a:buClr>
              <a:buFont typeface="Lato"/>
              <a:buNone/>
            </a:pPr>
            <a:r>
              <a:t/>
            </a:r>
            <a:endParaRPr b="1" i="0" sz="2000" u="none" cap="none" strike="noStrike">
              <a:solidFill>
                <a:srgbClr val="FFFFFF"/>
              </a:solidFill>
              <a:latin typeface="Lato"/>
              <a:ea typeface="Lato"/>
              <a:cs typeface="Lato"/>
              <a:sym typeface="Lato"/>
            </a:endParaRPr>
          </a:p>
        </p:txBody>
      </p:sp>
      <p:sp>
        <p:nvSpPr>
          <p:cNvPr id="139" name="Shape 139"/>
          <p:cNvSpPr txBox="1"/>
          <p:nvPr>
            <p:ph idx="1" type="body"/>
          </p:nvPr>
        </p:nvSpPr>
        <p:spPr>
          <a:xfrm>
            <a:off x="372704" y="157124"/>
            <a:ext cx="6583200" cy="295200"/>
          </a:xfrm>
          <a:prstGeom prst="rect">
            <a:avLst/>
          </a:prstGeom>
          <a:noFill/>
          <a:ln>
            <a:noFill/>
          </a:ln>
        </p:spPr>
        <p:txBody>
          <a:bodyPr anchorCtr="0" anchor="ctr" bIns="34275" lIns="34275" rIns="34275" tIns="34275"/>
          <a:lstStyle>
            <a:lvl1pPr indent="0" lvl="0" marL="0" marR="0" rtl="0" algn="l">
              <a:lnSpc>
                <a:spcPct val="100000"/>
              </a:lnSpc>
              <a:spcBef>
                <a:spcPts val="1600"/>
              </a:spcBef>
              <a:spcAft>
                <a:spcPts val="0"/>
              </a:spcAft>
              <a:buClr>
                <a:srgbClr val="FFFFFF"/>
              </a:buClr>
              <a:buFont typeface="Lato"/>
              <a:buNone/>
              <a:defRPr b="0" i="0" sz="1700" u="none" cap="none" strike="noStrike">
                <a:solidFill>
                  <a:srgbClr val="FFFFFF"/>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140" name="Shape 140"/>
          <p:cNvPicPr preferRelativeResize="0"/>
          <p:nvPr/>
        </p:nvPicPr>
        <p:blipFill rotWithShape="1">
          <a:blip r:embed="rId2">
            <a:alphaModFix/>
          </a:blip>
          <a:srcRect b="0" l="0" r="0" t="0"/>
          <a:stretch/>
        </p:blipFill>
        <p:spPr>
          <a:xfrm>
            <a:off x="7516579" y="197587"/>
            <a:ext cx="1310100" cy="214199"/>
          </a:xfrm>
          <a:prstGeom prst="rect">
            <a:avLst/>
          </a:prstGeom>
          <a:noFill/>
          <a:ln>
            <a:noFill/>
          </a:ln>
        </p:spPr>
      </p:pic>
      <p:sp>
        <p:nvSpPr>
          <p:cNvPr id="141" name="Shape 141"/>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or Small Text Block + Full-Bleed Supporting Image - Dark Red">
    <p:bg>
      <p:bgPr>
        <a:solidFill>
          <a:srgbClr val="580828"/>
        </a:solidFill>
      </p:bgPr>
    </p:bg>
    <p:spTree>
      <p:nvGrpSpPr>
        <p:cNvPr id="142" name="Shape 142"/>
        <p:cNvGrpSpPr/>
        <p:nvPr/>
      </p:nvGrpSpPr>
      <p:grpSpPr>
        <a:xfrm>
          <a:off x="0" y="0"/>
          <a:ext cx="0" cy="0"/>
          <a:chOff x="0" y="0"/>
          <a:chExt cx="0" cy="0"/>
        </a:xfrm>
      </p:grpSpPr>
      <p:sp>
        <p:nvSpPr>
          <p:cNvPr id="143" name="Shape 143"/>
          <p:cNvSpPr/>
          <p:nvPr>
            <p:ph idx="2" type="pic"/>
          </p:nvPr>
        </p:nvSpPr>
        <p:spPr>
          <a:xfrm>
            <a:off x="0" y="0"/>
            <a:ext cx="9144000" cy="51435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9pPr>
          </a:lstStyle>
          <a:p/>
        </p:txBody>
      </p:sp>
      <p:sp>
        <p:nvSpPr>
          <p:cNvPr id="144" name="Shape 144"/>
          <p:cNvSpPr/>
          <p:nvPr/>
        </p:nvSpPr>
        <p:spPr>
          <a:xfrm>
            <a:off x="-4362" y="-3635"/>
            <a:ext cx="7114500" cy="5143500"/>
          </a:xfrm>
          <a:prstGeom prst="rect">
            <a:avLst/>
          </a:prstGeom>
          <a:gradFill>
            <a:gsLst>
              <a:gs pos="0">
                <a:srgbClr val="580828"/>
              </a:gs>
              <a:gs pos="100000">
                <a:srgbClr val="580828">
                  <a:alpha val="0"/>
                </a:srgbClr>
              </a:gs>
            </a:gsLst>
            <a:lin ang="0"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3585F"/>
              </a:buClr>
              <a:buFont typeface="Arial"/>
              <a:buNone/>
            </a:pPr>
            <a:r>
              <a:t/>
            </a:r>
            <a:endParaRPr b="0" i="0" sz="1500" u="none" cap="none" strike="noStrike">
              <a:solidFill>
                <a:srgbClr val="53585F"/>
              </a:solidFill>
              <a:latin typeface="Arial"/>
              <a:ea typeface="Arial"/>
              <a:cs typeface="Arial"/>
              <a:sym typeface="Arial"/>
            </a:endParaRPr>
          </a:p>
        </p:txBody>
      </p:sp>
      <p:sp>
        <p:nvSpPr>
          <p:cNvPr id="145" name="Shape 145"/>
          <p:cNvSpPr txBox="1"/>
          <p:nvPr>
            <p:ph idx="1" type="body"/>
          </p:nvPr>
        </p:nvSpPr>
        <p:spPr>
          <a:xfrm>
            <a:off x="945996" y="737882"/>
            <a:ext cx="4960200" cy="453600"/>
          </a:xfrm>
          <a:prstGeom prst="rect">
            <a:avLst/>
          </a:prstGeom>
          <a:noFill/>
          <a:ln>
            <a:noFill/>
          </a:ln>
        </p:spPr>
        <p:txBody>
          <a:bodyPr anchorCtr="0" anchor="t" bIns="34275" lIns="34275" rIns="34275" tIns="34275"/>
          <a:lstStyle>
            <a:lvl1pPr indent="0" lvl="0" marL="0" marR="0" rtl="0" algn="l">
              <a:lnSpc>
                <a:spcPct val="90000"/>
              </a:lnSpc>
              <a:spcBef>
                <a:spcPts val="0"/>
              </a:spcBef>
              <a:spcAft>
                <a:spcPts val="0"/>
              </a:spcAft>
              <a:buClr>
                <a:srgbClr val="DB3038"/>
              </a:buClr>
              <a:buFont typeface="Lato"/>
              <a:buNone/>
              <a:defRPr b="0" i="0" sz="2600" u="none" cap="none" strike="noStrike">
                <a:solidFill>
                  <a:srgbClr val="DB3038"/>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46" name="Shape 146"/>
          <p:cNvSpPr txBox="1"/>
          <p:nvPr>
            <p:ph idx="3" type="body"/>
          </p:nvPr>
        </p:nvSpPr>
        <p:spPr>
          <a:xfrm>
            <a:off x="956669" y="1433296"/>
            <a:ext cx="5475600" cy="1617900"/>
          </a:xfrm>
          <a:prstGeom prst="rect">
            <a:avLst/>
          </a:prstGeom>
          <a:noFill/>
          <a:ln>
            <a:noFill/>
          </a:ln>
        </p:spPr>
        <p:txBody>
          <a:bodyPr anchorCtr="0" anchor="t" bIns="34275" lIns="34275" rIns="34275" tIns="34275"/>
          <a:lstStyle>
            <a:lvl1pPr indent="0" lvl="0" marL="0" marR="0" rtl="0" algn="l">
              <a:lnSpc>
                <a:spcPct val="100000"/>
              </a:lnSpc>
              <a:spcBef>
                <a:spcPts val="1600"/>
              </a:spcBef>
              <a:spcAft>
                <a:spcPts val="0"/>
              </a:spcAft>
              <a:buClr>
                <a:srgbClr val="F4F3F1"/>
              </a:buClr>
              <a:buFont typeface="Lato"/>
              <a:buNone/>
              <a:defRPr b="0" i="0" sz="1500" u="none" cap="none" strike="noStrike">
                <a:solidFill>
                  <a:srgbClr val="F4F3F1"/>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47" name="Shape 147"/>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Dark Blue">
    <p:bg>
      <p:bgPr>
        <a:gradFill>
          <a:gsLst>
            <a:gs pos="0">
              <a:srgbClr val="173653"/>
            </a:gs>
            <a:gs pos="100000">
              <a:srgbClr val="091831"/>
            </a:gs>
          </a:gsLst>
          <a:lin ang="2880144" scaled="0"/>
        </a:gradFill>
      </p:bgPr>
    </p:bg>
    <p:spTree>
      <p:nvGrpSpPr>
        <p:cNvPr id="148" name="Shape 148"/>
        <p:cNvGrpSpPr/>
        <p:nvPr/>
      </p:nvGrpSpPr>
      <p:grpSpPr>
        <a:xfrm>
          <a:off x="0" y="0"/>
          <a:ext cx="0" cy="0"/>
          <a:chOff x="0" y="0"/>
          <a:chExt cx="0" cy="0"/>
        </a:xfrm>
      </p:grpSpPr>
      <p:sp>
        <p:nvSpPr>
          <p:cNvPr id="149" name="Shape 149"/>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Point + Image - Red">
    <p:bg>
      <p:bgPr>
        <a:gradFill>
          <a:gsLst>
            <a:gs pos="0">
              <a:srgbClr val="FFFFFF"/>
            </a:gs>
            <a:gs pos="100000">
              <a:srgbClr val="ECEFF1"/>
            </a:gs>
          </a:gsLst>
          <a:lin ang="2880144" scaled="0"/>
        </a:gradFill>
      </p:bgPr>
    </p:bg>
    <p:spTree>
      <p:nvGrpSpPr>
        <p:cNvPr id="150" name="Shape 150"/>
        <p:cNvGrpSpPr/>
        <p:nvPr/>
      </p:nvGrpSpPr>
      <p:grpSpPr>
        <a:xfrm>
          <a:off x="0" y="0"/>
          <a:ext cx="0" cy="0"/>
          <a:chOff x="0" y="0"/>
          <a:chExt cx="0" cy="0"/>
        </a:xfrm>
      </p:grpSpPr>
      <p:sp>
        <p:nvSpPr>
          <p:cNvPr id="151" name="Shape 151"/>
          <p:cNvSpPr/>
          <p:nvPr/>
        </p:nvSpPr>
        <p:spPr>
          <a:xfrm>
            <a:off x="-41772" y="334"/>
            <a:ext cx="3646500" cy="5142900"/>
          </a:xfrm>
          <a:prstGeom prst="rect">
            <a:avLst/>
          </a:prstGeom>
          <a:gradFill>
            <a:gsLst>
              <a:gs pos="0">
                <a:srgbClr val="580828"/>
              </a:gs>
              <a:gs pos="100000">
                <a:srgbClr val="8C1B25"/>
              </a:gs>
            </a:gsLst>
            <a:lin ang="2877738"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80828"/>
              </a:buClr>
              <a:buFont typeface="Arial"/>
              <a:buNone/>
            </a:pPr>
            <a:r>
              <a:t/>
            </a:r>
            <a:endParaRPr b="0" i="0" sz="1500" u="none" cap="none" strike="noStrike">
              <a:solidFill>
                <a:srgbClr val="580828"/>
              </a:solidFill>
              <a:latin typeface="Arial"/>
              <a:ea typeface="Arial"/>
              <a:cs typeface="Arial"/>
              <a:sym typeface="Arial"/>
            </a:endParaRPr>
          </a:p>
        </p:txBody>
      </p:sp>
      <p:sp>
        <p:nvSpPr>
          <p:cNvPr id="152" name="Shape 152"/>
          <p:cNvSpPr txBox="1"/>
          <p:nvPr>
            <p:ph idx="1" type="body"/>
          </p:nvPr>
        </p:nvSpPr>
        <p:spPr>
          <a:xfrm>
            <a:off x="493461" y="1666874"/>
            <a:ext cx="2570100" cy="1771799"/>
          </a:xfrm>
          <a:prstGeom prst="rect">
            <a:avLst/>
          </a:prstGeom>
          <a:noFill/>
          <a:ln>
            <a:noFill/>
          </a:ln>
        </p:spPr>
        <p:txBody>
          <a:bodyPr anchorCtr="0" anchor="ctr" bIns="34275" lIns="34275" rIns="34275" tIns="34275"/>
          <a:lstStyle>
            <a:lvl1pPr indent="0" lvl="0" marL="0" marR="0" rtl="0" algn="l">
              <a:lnSpc>
                <a:spcPct val="100000"/>
              </a:lnSpc>
              <a:spcBef>
                <a:spcPts val="1600"/>
              </a:spcBef>
              <a:spcAft>
                <a:spcPts val="0"/>
              </a:spcAft>
              <a:buClr>
                <a:srgbClr val="F2F5F5"/>
              </a:buClr>
              <a:buFont typeface="Lato"/>
              <a:buNone/>
              <a:defRPr b="0" i="0" sz="2900" u="none" cap="none" strike="noStrike">
                <a:solidFill>
                  <a:srgbClr val="F2F5F5"/>
                </a:solidFill>
                <a:latin typeface="Lato"/>
                <a:ea typeface="Lato"/>
                <a:cs typeface="Lato"/>
                <a:sym typeface="Lato"/>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53" name="Shape 153"/>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 Presenter">
    <p:bg>
      <p:bgPr>
        <a:gradFill>
          <a:gsLst>
            <a:gs pos="0">
              <a:srgbClr val="AB212D"/>
            </a:gs>
            <a:gs pos="100000">
              <a:srgbClr val="580225"/>
            </a:gs>
          </a:gsLst>
          <a:lin ang="14999920" scaled="0"/>
        </a:gradFill>
      </p:bgPr>
    </p:bg>
    <p:spTree>
      <p:nvGrpSpPr>
        <p:cNvPr id="154" name="Shape 154"/>
        <p:cNvGrpSpPr/>
        <p:nvPr/>
      </p:nvGrpSpPr>
      <p:grpSpPr>
        <a:xfrm>
          <a:off x="0" y="0"/>
          <a:ext cx="0" cy="0"/>
          <a:chOff x="0" y="0"/>
          <a:chExt cx="0" cy="0"/>
        </a:xfrm>
      </p:grpSpPr>
      <p:pic>
        <p:nvPicPr>
          <p:cNvPr id="155" name="Shape 155"/>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sp>
        <p:nvSpPr>
          <p:cNvPr id="156" name="Shape 156"/>
          <p:cNvSpPr txBox="1"/>
          <p:nvPr>
            <p:ph idx="1" type="body"/>
          </p:nvPr>
        </p:nvSpPr>
        <p:spPr>
          <a:xfrm>
            <a:off x="735059" y="1967750"/>
            <a:ext cx="7674000" cy="553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Font typeface="Arial"/>
              <a:buNone/>
              <a:defRPr b="0" i="0" sz="29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57" name="Shape 157"/>
          <p:cNvSpPr txBox="1"/>
          <p:nvPr>
            <p:ph idx="2" type="body"/>
          </p:nvPr>
        </p:nvSpPr>
        <p:spPr>
          <a:xfrm>
            <a:off x="1812726" y="3262582"/>
            <a:ext cx="5518500" cy="9243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FFFFFF"/>
              </a:buClr>
              <a:buFont typeface="Arial"/>
              <a:buNone/>
              <a:defRPr b="0" i="0" sz="15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cxnSp>
        <p:nvCxnSpPr>
          <p:cNvPr id="158" name="Shape 158"/>
          <p:cNvCxnSpPr/>
          <p:nvPr/>
        </p:nvCxnSpPr>
        <p:spPr>
          <a:xfrm>
            <a:off x="3438977" y="2752725"/>
            <a:ext cx="2265900" cy="0"/>
          </a:xfrm>
          <a:prstGeom prst="straightConnector1">
            <a:avLst/>
          </a:prstGeom>
          <a:noFill/>
          <a:ln cap="flat" cmpd="sng" w="25400">
            <a:solidFill>
              <a:srgbClr val="FFFFFF">
                <a:alpha val="50199"/>
              </a:srgbClr>
            </a:solidFill>
            <a:prstDash val="solid"/>
            <a:miter/>
            <a:headEnd len="med" w="med" type="none"/>
            <a:tailEnd len="med" w="med" type="none"/>
          </a:ln>
        </p:spPr>
      </p:cxnSp>
      <p:cxnSp>
        <p:nvCxnSpPr>
          <p:cNvPr id="159" name="Shape 159"/>
          <p:cNvCxnSpPr/>
          <p:nvPr/>
        </p:nvCxnSpPr>
        <p:spPr>
          <a:xfrm>
            <a:off x="3438977" y="1736416"/>
            <a:ext cx="2265900" cy="0"/>
          </a:xfrm>
          <a:prstGeom prst="straightConnector1">
            <a:avLst/>
          </a:prstGeom>
          <a:noFill/>
          <a:ln cap="flat" cmpd="sng" w="25400">
            <a:solidFill>
              <a:srgbClr val="FFFFFF">
                <a:alpha val="50199"/>
              </a:srgbClr>
            </a:solidFill>
            <a:prstDash val="solid"/>
            <a:miter/>
            <a:headEnd len="med" w="med" type="none"/>
            <a:tailEnd len="med" w="med" type="none"/>
          </a:ln>
        </p:spPr>
      </p:cxnSp>
      <p:pic>
        <p:nvPicPr>
          <p:cNvPr id="160" name="Shape 160"/>
          <p:cNvPicPr preferRelativeResize="0"/>
          <p:nvPr/>
        </p:nvPicPr>
        <p:blipFill rotWithShape="1">
          <a:blip r:embed="rId3">
            <a:alphaModFix/>
          </a:blip>
          <a:srcRect b="0" l="0" r="0" t="0"/>
          <a:stretch/>
        </p:blipFill>
        <p:spPr>
          <a:xfrm>
            <a:off x="4457225" y="4650427"/>
            <a:ext cx="229500" cy="229500"/>
          </a:xfrm>
          <a:prstGeom prst="rect">
            <a:avLst/>
          </a:prstGeom>
          <a:noFill/>
          <a:ln>
            <a:noFill/>
          </a:ln>
        </p:spPr>
      </p:pic>
      <p:sp>
        <p:nvSpPr>
          <p:cNvPr id="161" name="Shape 161"/>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Blue">
    <p:bg>
      <p:bgPr>
        <a:gradFill>
          <a:gsLst>
            <a:gs pos="0">
              <a:srgbClr val="173653"/>
            </a:gs>
            <a:gs pos="100000">
              <a:srgbClr val="091831"/>
            </a:gs>
          </a:gsLst>
          <a:lin ang="2880144" scaled="0"/>
        </a:gradFill>
      </p:bgPr>
    </p:bg>
    <p:spTree>
      <p:nvGrpSpPr>
        <p:cNvPr id="162" name="Shape 162"/>
        <p:cNvGrpSpPr/>
        <p:nvPr/>
      </p:nvGrpSpPr>
      <p:grpSpPr>
        <a:xfrm>
          <a:off x="0" y="0"/>
          <a:ext cx="0" cy="0"/>
          <a:chOff x="0" y="0"/>
          <a:chExt cx="0" cy="0"/>
        </a:xfrm>
      </p:grpSpPr>
      <p:sp>
        <p:nvSpPr>
          <p:cNvPr id="163" name="Shape 163"/>
          <p:cNvSpPr txBox="1"/>
          <p:nvPr>
            <p:ph idx="1" type="body"/>
          </p:nvPr>
        </p:nvSpPr>
        <p:spPr>
          <a:xfrm>
            <a:off x="1666978" y="2233612"/>
            <a:ext cx="5810100" cy="676200"/>
          </a:xfrm>
          <a:prstGeom prst="rect">
            <a:avLst/>
          </a:prstGeom>
          <a:noFill/>
          <a:ln>
            <a:noFill/>
          </a:ln>
        </p:spPr>
        <p:txBody>
          <a:bodyPr anchorCtr="0" anchor="ctr" bIns="34275" lIns="34275" rIns="34275" tIns="34275"/>
          <a:lstStyle>
            <a:lvl1pPr indent="0" lvl="0" marL="0" marR="0" rtl="0" algn="ctr">
              <a:lnSpc>
                <a:spcPct val="70000"/>
              </a:lnSpc>
              <a:spcBef>
                <a:spcPts val="1600"/>
              </a:spcBef>
              <a:spcAft>
                <a:spcPts val="0"/>
              </a:spcAft>
              <a:buClr>
                <a:srgbClr val="F2F5F5"/>
              </a:buClr>
              <a:buFont typeface="Arial"/>
              <a:buNone/>
              <a:defRPr b="0" i="0" sz="3900" u="none" cap="none" strike="noStrike">
                <a:solidFill>
                  <a:srgbClr val="F2F5F5"/>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64" name="Shape 164"/>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earch Box) - Blue">
    <p:bg>
      <p:bgPr>
        <a:gradFill>
          <a:gsLst>
            <a:gs pos="0">
              <a:srgbClr val="173653"/>
            </a:gs>
            <a:gs pos="100000">
              <a:srgbClr val="091831"/>
            </a:gs>
          </a:gsLst>
          <a:lin ang="2880144" scaled="0"/>
        </a:gradFill>
      </p:bgPr>
    </p:bg>
    <p:spTree>
      <p:nvGrpSpPr>
        <p:cNvPr id="165" name="Shape 165"/>
        <p:cNvGrpSpPr/>
        <p:nvPr/>
      </p:nvGrpSpPr>
      <p:grpSpPr>
        <a:xfrm>
          <a:off x="0" y="0"/>
          <a:ext cx="0" cy="0"/>
          <a:chOff x="0" y="0"/>
          <a:chExt cx="0" cy="0"/>
        </a:xfrm>
      </p:grpSpPr>
      <p:sp>
        <p:nvSpPr>
          <p:cNvPr id="166" name="Shape 166"/>
          <p:cNvSpPr txBox="1"/>
          <p:nvPr>
            <p:ph idx="1" type="body"/>
          </p:nvPr>
        </p:nvSpPr>
        <p:spPr>
          <a:xfrm>
            <a:off x="1666978" y="2150268"/>
            <a:ext cx="5810100" cy="843000"/>
          </a:xfrm>
          <a:prstGeom prst="rect">
            <a:avLst/>
          </a:prstGeom>
          <a:noFill/>
          <a:ln cap="flat" cmpd="sng" w="63500">
            <a:solidFill>
              <a:srgbClr val="FFFFFF"/>
            </a:solidFill>
            <a:prstDash val="solid"/>
            <a:round/>
            <a:headEnd len="med" w="med" type="none"/>
            <a:tailEnd len="med" w="med" type="none"/>
          </a:ln>
        </p:spPr>
        <p:txBody>
          <a:bodyPr anchorCtr="0" anchor="ctr" bIns="34275" lIns="34275" rIns="34275" tIns="3427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167" name="Shape 167"/>
          <p:cNvPicPr preferRelativeResize="0"/>
          <p:nvPr/>
        </p:nvPicPr>
        <p:blipFill rotWithShape="1">
          <a:blip r:embed="rId2">
            <a:alphaModFix/>
          </a:blip>
          <a:srcRect b="0" l="0" r="0" t="0"/>
          <a:stretch/>
        </p:blipFill>
        <p:spPr>
          <a:xfrm>
            <a:off x="6797657" y="2356185"/>
            <a:ext cx="414300" cy="440700"/>
          </a:xfrm>
          <a:prstGeom prst="rect">
            <a:avLst/>
          </a:prstGeom>
          <a:noFill/>
          <a:ln>
            <a:noFill/>
          </a:ln>
        </p:spPr>
      </p:pic>
      <p:sp>
        <p:nvSpPr>
          <p:cNvPr id="168" name="Shape 168"/>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Red">
    <p:bg>
      <p:bgPr>
        <a:gradFill>
          <a:gsLst>
            <a:gs pos="0">
              <a:srgbClr val="AB212D"/>
            </a:gs>
            <a:gs pos="100000">
              <a:srgbClr val="580225"/>
            </a:gs>
          </a:gsLst>
          <a:lin ang="14999920" scaled="0"/>
        </a:gradFill>
      </p:bgPr>
    </p:bg>
    <p:spTree>
      <p:nvGrpSpPr>
        <p:cNvPr id="169" name="Shape 169"/>
        <p:cNvGrpSpPr/>
        <p:nvPr/>
      </p:nvGrpSpPr>
      <p:grpSpPr>
        <a:xfrm>
          <a:off x="0" y="0"/>
          <a:ext cx="0" cy="0"/>
          <a:chOff x="0" y="0"/>
          <a:chExt cx="0" cy="0"/>
        </a:xfrm>
      </p:grpSpPr>
      <p:sp>
        <p:nvSpPr>
          <p:cNvPr id="170" name="Shape 170"/>
          <p:cNvSpPr txBox="1"/>
          <p:nvPr>
            <p:ph idx="1" type="body"/>
          </p:nvPr>
        </p:nvSpPr>
        <p:spPr>
          <a:xfrm>
            <a:off x="1666978" y="2233612"/>
            <a:ext cx="5810100" cy="676200"/>
          </a:xfrm>
          <a:prstGeom prst="rect">
            <a:avLst/>
          </a:prstGeom>
          <a:noFill/>
          <a:ln>
            <a:noFill/>
          </a:ln>
        </p:spPr>
        <p:txBody>
          <a:bodyPr anchorCtr="0" anchor="ctr" bIns="34275" lIns="34275" rIns="34275" tIns="34275"/>
          <a:lstStyle>
            <a:lvl1pPr indent="0" lvl="0" marL="0" marR="0" rtl="0" algn="ctr">
              <a:lnSpc>
                <a:spcPct val="70000"/>
              </a:lnSpc>
              <a:spcBef>
                <a:spcPts val="1600"/>
              </a:spcBef>
              <a:spcAft>
                <a:spcPts val="0"/>
              </a:spcAft>
              <a:buClr>
                <a:srgbClr val="F2F5F5"/>
              </a:buClr>
              <a:buFont typeface="Arial"/>
              <a:buNone/>
              <a:defRPr b="0" i="0" sz="3900" u="none" cap="none" strike="noStrike">
                <a:solidFill>
                  <a:srgbClr val="F2F5F5"/>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71" name="Shape 171"/>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earch Box) - Red">
    <p:bg>
      <p:bgPr>
        <a:gradFill>
          <a:gsLst>
            <a:gs pos="0">
              <a:srgbClr val="AB212D"/>
            </a:gs>
            <a:gs pos="100000">
              <a:srgbClr val="580225"/>
            </a:gs>
          </a:gsLst>
          <a:lin ang="14999920" scaled="0"/>
        </a:gradFill>
      </p:bgPr>
    </p:bg>
    <p:spTree>
      <p:nvGrpSpPr>
        <p:cNvPr id="172" name="Shape 172"/>
        <p:cNvGrpSpPr/>
        <p:nvPr/>
      </p:nvGrpSpPr>
      <p:grpSpPr>
        <a:xfrm>
          <a:off x="0" y="0"/>
          <a:ext cx="0" cy="0"/>
          <a:chOff x="0" y="0"/>
          <a:chExt cx="0" cy="0"/>
        </a:xfrm>
      </p:grpSpPr>
      <p:sp>
        <p:nvSpPr>
          <p:cNvPr id="173" name="Shape 173"/>
          <p:cNvSpPr txBox="1"/>
          <p:nvPr>
            <p:ph idx="1" type="body"/>
          </p:nvPr>
        </p:nvSpPr>
        <p:spPr>
          <a:xfrm>
            <a:off x="1666978" y="2150268"/>
            <a:ext cx="5810100" cy="843000"/>
          </a:xfrm>
          <a:prstGeom prst="rect">
            <a:avLst/>
          </a:prstGeom>
          <a:noFill/>
          <a:ln cap="flat" cmpd="sng" w="63500">
            <a:solidFill>
              <a:srgbClr val="FFFFFF"/>
            </a:solidFill>
            <a:prstDash val="solid"/>
            <a:round/>
            <a:headEnd len="med" w="med" type="none"/>
            <a:tailEnd len="med" w="med" type="none"/>
          </a:ln>
        </p:spPr>
        <p:txBody>
          <a:bodyPr anchorCtr="0" anchor="ctr" bIns="34275" lIns="34275" rIns="34275" tIns="3427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174" name="Shape 174"/>
          <p:cNvPicPr preferRelativeResize="0"/>
          <p:nvPr/>
        </p:nvPicPr>
        <p:blipFill rotWithShape="1">
          <a:blip r:embed="rId2">
            <a:alphaModFix/>
          </a:blip>
          <a:srcRect b="0" l="0" r="0" t="0"/>
          <a:stretch/>
        </p:blipFill>
        <p:spPr>
          <a:xfrm>
            <a:off x="6797657" y="2356185"/>
            <a:ext cx="414300" cy="440700"/>
          </a:xfrm>
          <a:prstGeom prst="rect">
            <a:avLst/>
          </a:prstGeom>
          <a:noFill/>
          <a:ln>
            <a:noFill/>
          </a:ln>
        </p:spPr>
      </p:pic>
      <p:sp>
        <p:nvSpPr>
          <p:cNvPr id="175" name="Shape 175"/>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Dark Blue">
    <p:bg>
      <p:bgPr>
        <a:gradFill>
          <a:gsLst>
            <a:gs pos="0">
              <a:srgbClr val="173653"/>
            </a:gs>
            <a:gs pos="100000">
              <a:srgbClr val="091831"/>
            </a:gs>
          </a:gsLst>
          <a:lin ang="2879999" scaled="0"/>
        </a:gradFill>
      </p:bgPr>
    </p:bg>
    <p:spTree>
      <p:nvGrpSpPr>
        <p:cNvPr id="24" name="Shape 24"/>
        <p:cNvGrpSpPr/>
        <p:nvPr/>
      </p:nvGrpSpPr>
      <p:grpSpPr>
        <a:xfrm>
          <a:off x="0" y="0"/>
          <a:ext cx="0" cy="0"/>
          <a:chOff x="0" y="0"/>
          <a:chExt cx="0" cy="0"/>
        </a:xfrm>
      </p:grpSpPr>
      <p:sp>
        <p:nvSpPr>
          <p:cNvPr id="25" name="Shape 25"/>
          <p:cNvSpPr txBox="1"/>
          <p:nvPr>
            <p:ph idx="12" type="sldNum"/>
          </p:nvPr>
        </p:nvSpPr>
        <p:spPr>
          <a:xfrm>
            <a:off x="4473185" y="4882305"/>
            <a:ext cx="190927" cy="21074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Red Textured">
    <p:bg>
      <p:bgPr>
        <a:gradFill>
          <a:gsLst>
            <a:gs pos="0">
              <a:srgbClr val="AB212D"/>
            </a:gs>
            <a:gs pos="100000">
              <a:srgbClr val="580225"/>
            </a:gs>
          </a:gsLst>
          <a:lin ang="14999920" scaled="0"/>
        </a:gradFill>
      </p:bgPr>
    </p:bg>
    <p:spTree>
      <p:nvGrpSpPr>
        <p:cNvPr id="176" name="Shape 176"/>
        <p:cNvGrpSpPr/>
        <p:nvPr/>
      </p:nvGrpSpPr>
      <p:grpSpPr>
        <a:xfrm>
          <a:off x="0" y="0"/>
          <a:ext cx="0" cy="0"/>
          <a:chOff x="0" y="0"/>
          <a:chExt cx="0" cy="0"/>
        </a:xfrm>
      </p:grpSpPr>
      <p:pic>
        <p:nvPicPr>
          <p:cNvPr id="177" name="Shape 177"/>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sp>
        <p:nvSpPr>
          <p:cNvPr id="178" name="Shape 178"/>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Orange Textured">
    <p:bg>
      <p:bgPr>
        <a:gradFill>
          <a:gsLst>
            <a:gs pos="0">
              <a:srgbClr val="AB212D"/>
            </a:gs>
            <a:gs pos="100000">
              <a:srgbClr val="580225"/>
            </a:gs>
          </a:gsLst>
          <a:lin ang="14999920" scaled="0"/>
        </a:gradFill>
      </p:bgPr>
    </p:bg>
    <p:spTree>
      <p:nvGrpSpPr>
        <p:cNvPr id="179" name="Shape 179"/>
        <p:cNvGrpSpPr/>
        <p:nvPr/>
      </p:nvGrpSpPr>
      <p:grpSpPr>
        <a:xfrm>
          <a:off x="0" y="0"/>
          <a:ext cx="0" cy="0"/>
          <a:chOff x="0" y="0"/>
          <a:chExt cx="0" cy="0"/>
        </a:xfrm>
      </p:grpSpPr>
      <p:pic>
        <p:nvPicPr>
          <p:cNvPr id="180" name="Shape 180"/>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sp>
        <p:nvSpPr>
          <p:cNvPr id="181" name="Shape 181"/>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Red">
    <p:bg>
      <p:bgPr>
        <a:gradFill>
          <a:gsLst>
            <a:gs pos="0">
              <a:srgbClr val="AB212D"/>
            </a:gs>
            <a:gs pos="100000">
              <a:srgbClr val="580225"/>
            </a:gs>
          </a:gsLst>
          <a:lin ang="14999920" scaled="0"/>
        </a:gradFill>
      </p:bgPr>
    </p:bg>
    <p:spTree>
      <p:nvGrpSpPr>
        <p:cNvPr id="182" name="Shape 182"/>
        <p:cNvGrpSpPr/>
        <p:nvPr/>
      </p:nvGrpSpPr>
      <p:grpSpPr>
        <a:xfrm>
          <a:off x="0" y="0"/>
          <a:ext cx="0" cy="0"/>
          <a:chOff x="0" y="0"/>
          <a:chExt cx="0" cy="0"/>
        </a:xfrm>
      </p:grpSpPr>
      <p:sp>
        <p:nvSpPr>
          <p:cNvPr id="183" name="Shape 183"/>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Bulleted List">
    <p:bg>
      <p:bgPr>
        <a:gradFill>
          <a:gsLst>
            <a:gs pos="0">
              <a:srgbClr val="FFFFFF"/>
            </a:gs>
            <a:gs pos="100000">
              <a:srgbClr val="ECEFF1"/>
            </a:gs>
          </a:gsLst>
          <a:lin ang="2880144" scaled="0"/>
        </a:gradFill>
      </p:bgPr>
    </p:bg>
    <p:spTree>
      <p:nvGrpSpPr>
        <p:cNvPr id="184" name="Shape 184"/>
        <p:cNvGrpSpPr/>
        <p:nvPr/>
      </p:nvGrpSpPr>
      <p:grpSpPr>
        <a:xfrm>
          <a:off x="0" y="0"/>
          <a:ext cx="0" cy="0"/>
          <a:chOff x="0" y="0"/>
          <a:chExt cx="0" cy="0"/>
        </a:xfrm>
      </p:grpSpPr>
      <p:sp>
        <p:nvSpPr>
          <p:cNvPr id="185" name="Shape 185"/>
          <p:cNvSpPr txBox="1"/>
          <p:nvPr>
            <p:ph idx="1" type="body"/>
          </p:nvPr>
        </p:nvSpPr>
        <p:spPr>
          <a:xfrm>
            <a:off x="568200" y="467371"/>
            <a:ext cx="6350700" cy="510900"/>
          </a:xfrm>
          <a:prstGeom prst="rect">
            <a:avLst/>
          </a:prstGeom>
          <a:noFill/>
          <a:ln>
            <a:noFill/>
          </a:ln>
        </p:spPr>
        <p:txBody>
          <a:bodyPr anchorCtr="0" anchor="t" bIns="34275" lIns="34275" rIns="34275" tIns="34275"/>
          <a:lstStyle>
            <a:lvl1pPr indent="0" lvl="0" marL="0" marR="0" rtl="0" algn="l">
              <a:lnSpc>
                <a:spcPct val="90000"/>
              </a:lnSpc>
              <a:spcBef>
                <a:spcPts val="0"/>
              </a:spcBef>
              <a:spcAft>
                <a:spcPts val="0"/>
              </a:spcAft>
              <a:buClr>
                <a:srgbClr val="DB3038"/>
              </a:buClr>
              <a:buFont typeface="Arial"/>
              <a:buNone/>
              <a:defRPr b="0" i="0" sz="2600" u="none" cap="none" strike="noStrike">
                <a:solidFill>
                  <a:srgbClr val="DB3038"/>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86" name="Shape 186"/>
          <p:cNvSpPr txBox="1"/>
          <p:nvPr>
            <p:ph idx="2" type="body"/>
          </p:nvPr>
        </p:nvSpPr>
        <p:spPr>
          <a:xfrm>
            <a:off x="568200" y="1189078"/>
            <a:ext cx="6085800" cy="30204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187" name="Shape 187"/>
          <p:cNvPicPr preferRelativeResize="0"/>
          <p:nvPr/>
        </p:nvPicPr>
        <p:blipFill rotWithShape="1">
          <a:blip r:embed="rId2">
            <a:alphaModFix/>
          </a:blip>
          <a:srcRect b="0" l="0" r="0" t="0"/>
          <a:stretch/>
        </p:blipFill>
        <p:spPr>
          <a:xfrm>
            <a:off x="4463854" y="4698895"/>
            <a:ext cx="216300" cy="216300"/>
          </a:xfrm>
          <a:prstGeom prst="rect">
            <a:avLst/>
          </a:prstGeom>
          <a:noFill/>
          <a:ln>
            <a:noFill/>
          </a:ln>
        </p:spPr>
      </p:pic>
      <p:sp>
        <p:nvSpPr>
          <p:cNvPr id="188" name="Shape 188"/>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Bulleted List (No Logo)">
    <p:bg>
      <p:bgPr>
        <a:gradFill>
          <a:gsLst>
            <a:gs pos="0">
              <a:srgbClr val="FFFFFF"/>
            </a:gs>
            <a:gs pos="100000">
              <a:srgbClr val="ECEFF1"/>
            </a:gs>
          </a:gsLst>
          <a:lin ang="2880144" scaled="0"/>
        </a:gradFill>
      </p:bgPr>
    </p:bg>
    <p:spTree>
      <p:nvGrpSpPr>
        <p:cNvPr id="189" name="Shape 189"/>
        <p:cNvGrpSpPr/>
        <p:nvPr/>
      </p:nvGrpSpPr>
      <p:grpSpPr>
        <a:xfrm>
          <a:off x="0" y="0"/>
          <a:ext cx="0" cy="0"/>
          <a:chOff x="0" y="0"/>
          <a:chExt cx="0" cy="0"/>
        </a:xfrm>
      </p:grpSpPr>
      <p:sp>
        <p:nvSpPr>
          <p:cNvPr id="190" name="Shape 190"/>
          <p:cNvSpPr txBox="1"/>
          <p:nvPr>
            <p:ph idx="1" type="body"/>
          </p:nvPr>
        </p:nvSpPr>
        <p:spPr>
          <a:xfrm>
            <a:off x="568200" y="467371"/>
            <a:ext cx="6350700" cy="510900"/>
          </a:xfrm>
          <a:prstGeom prst="rect">
            <a:avLst/>
          </a:prstGeom>
          <a:noFill/>
          <a:ln>
            <a:noFill/>
          </a:ln>
        </p:spPr>
        <p:txBody>
          <a:bodyPr anchorCtr="0" anchor="t" bIns="34275" lIns="34275" rIns="34275" tIns="34275"/>
          <a:lstStyle>
            <a:lvl1pPr indent="0" lvl="0" marL="0" marR="0" rtl="0" algn="l">
              <a:lnSpc>
                <a:spcPct val="90000"/>
              </a:lnSpc>
              <a:spcBef>
                <a:spcPts val="0"/>
              </a:spcBef>
              <a:spcAft>
                <a:spcPts val="0"/>
              </a:spcAft>
              <a:buClr>
                <a:srgbClr val="DB3038"/>
              </a:buClr>
              <a:buFont typeface="Arial"/>
              <a:buNone/>
              <a:defRPr b="0" i="0" sz="2600" u="none" cap="none" strike="noStrike">
                <a:solidFill>
                  <a:srgbClr val="DB3038"/>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91" name="Shape 191"/>
          <p:cNvSpPr txBox="1"/>
          <p:nvPr>
            <p:ph idx="2" type="body"/>
          </p:nvPr>
        </p:nvSpPr>
        <p:spPr>
          <a:xfrm>
            <a:off x="568200" y="1189078"/>
            <a:ext cx="6085800" cy="30204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92" name="Shape 192"/>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Centered Title">
    <p:bg>
      <p:bgPr>
        <a:gradFill>
          <a:gsLst>
            <a:gs pos="0">
              <a:srgbClr val="FFFFFF"/>
            </a:gs>
            <a:gs pos="100000">
              <a:srgbClr val="ECEFF1"/>
            </a:gs>
          </a:gsLst>
          <a:lin ang="2880144" scaled="0"/>
        </a:gradFill>
      </p:bgPr>
    </p:bg>
    <p:spTree>
      <p:nvGrpSpPr>
        <p:cNvPr id="193" name="Shape 193"/>
        <p:cNvGrpSpPr/>
        <p:nvPr/>
      </p:nvGrpSpPr>
      <p:grpSpPr>
        <a:xfrm>
          <a:off x="0" y="0"/>
          <a:ext cx="0" cy="0"/>
          <a:chOff x="0" y="0"/>
          <a:chExt cx="0" cy="0"/>
        </a:xfrm>
      </p:grpSpPr>
      <p:sp>
        <p:nvSpPr>
          <p:cNvPr id="194" name="Shape 194"/>
          <p:cNvSpPr txBox="1"/>
          <p:nvPr>
            <p:ph idx="1" type="body"/>
          </p:nvPr>
        </p:nvSpPr>
        <p:spPr>
          <a:xfrm>
            <a:off x="402491" y="467371"/>
            <a:ext cx="8339100" cy="510900"/>
          </a:xfrm>
          <a:prstGeom prst="rect">
            <a:avLst/>
          </a:prstGeom>
          <a:noFill/>
          <a:ln>
            <a:noFill/>
          </a:ln>
        </p:spPr>
        <p:txBody>
          <a:bodyPr anchorCtr="0" anchor="t" bIns="34275" lIns="34275" rIns="34275" tIns="34275"/>
          <a:lstStyle>
            <a:lvl1pPr indent="0" lvl="0" marL="0" marR="0" rtl="0" algn="ctr">
              <a:lnSpc>
                <a:spcPct val="90000"/>
              </a:lnSpc>
              <a:spcBef>
                <a:spcPts val="0"/>
              </a:spcBef>
              <a:spcAft>
                <a:spcPts val="0"/>
              </a:spcAft>
              <a:buClr>
                <a:srgbClr val="DB3038"/>
              </a:buClr>
              <a:buFont typeface="Arial"/>
              <a:buNone/>
              <a:defRPr b="0" i="0" sz="2600" u="none" cap="none" strike="noStrike">
                <a:solidFill>
                  <a:srgbClr val="DB3038"/>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195" name="Shape 195"/>
          <p:cNvPicPr preferRelativeResize="0"/>
          <p:nvPr/>
        </p:nvPicPr>
        <p:blipFill rotWithShape="1">
          <a:blip r:embed="rId2">
            <a:alphaModFix/>
          </a:blip>
          <a:srcRect b="0" l="0" r="0" t="0"/>
          <a:stretch/>
        </p:blipFill>
        <p:spPr>
          <a:xfrm>
            <a:off x="4463854" y="4698895"/>
            <a:ext cx="216300" cy="216300"/>
          </a:xfrm>
          <a:prstGeom prst="rect">
            <a:avLst/>
          </a:prstGeom>
          <a:noFill/>
          <a:ln>
            <a:noFill/>
          </a:ln>
        </p:spPr>
      </p:pic>
      <p:sp>
        <p:nvSpPr>
          <p:cNvPr id="196" name="Shape 196"/>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Centered Title (No Logo)">
    <p:bg>
      <p:bgPr>
        <a:gradFill>
          <a:gsLst>
            <a:gs pos="0">
              <a:srgbClr val="FFFFFF"/>
            </a:gs>
            <a:gs pos="100000">
              <a:srgbClr val="ECEFF1"/>
            </a:gs>
          </a:gsLst>
          <a:lin ang="2880144" scaled="0"/>
        </a:gradFill>
      </p:bgPr>
    </p:bg>
    <p:spTree>
      <p:nvGrpSpPr>
        <p:cNvPr id="197" name="Shape 197"/>
        <p:cNvGrpSpPr/>
        <p:nvPr/>
      </p:nvGrpSpPr>
      <p:grpSpPr>
        <a:xfrm>
          <a:off x="0" y="0"/>
          <a:ext cx="0" cy="0"/>
          <a:chOff x="0" y="0"/>
          <a:chExt cx="0" cy="0"/>
        </a:xfrm>
      </p:grpSpPr>
      <p:sp>
        <p:nvSpPr>
          <p:cNvPr id="198" name="Shape 198"/>
          <p:cNvSpPr txBox="1"/>
          <p:nvPr>
            <p:ph idx="1" type="body"/>
          </p:nvPr>
        </p:nvSpPr>
        <p:spPr>
          <a:xfrm>
            <a:off x="402491" y="467371"/>
            <a:ext cx="8339100" cy="510900"/>
          </a:xfrm>
          <a:prstGeom prst="rect">
            <a:avLst/>
          </a:prstGeom>
          <a:noFill/>
          <a:ln>
            <a:noFill/>
          </a:ln>
        </p:spPr>
        <p:txBody>
          <a:bodyPr anchorCtr="0" anchor="t" bIns="34275" lIns="34275" rIns="34275" tIns="34275"/>
          <a:lstStyle>
            <a:lvl1pPr indent="0" lvl="0" marL="0" marR="0" rtl="0" algn="ctr">
              <a:lnSpc>
                <a:spcPct val="90000"/>
              </a:lnSpc>
              <a:spcBef>
                <a:spcPts val="0"/>
              </a:spcBef>
              <a:spcAft>
                <a:spcPts val="0"/>
              </a:spcAft>
              <a:buClr>
                <a:srgbClr val="DB3038"/>
              </a:buClr>
              <a:buFont typeface="Arial"/>
              <a:buNone/>
              <a:defRPr b="0" i="0" sz="2600" u="none" cap="none" strike="noStrike">
                <a:solidFill>
                  <a:srgbClr val="DB3038"/>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199" name="Shape 199"/>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Point + Image - Dark Blue">
    <p:bg>
      <p:bgPr>
        <a:gradFill>
          <a:gsLst>
            <a:gs pos="0">
              <a:srgbClr val="FFFFFF"/>
            </a:gs>
            <a:gs pos="100000">
              <a:srgbClr val="ECEFF1"/>
            </a:gs>
          </a:gsLst>
          <a:lin ang="2880144" scaled="0"/>
        </a:gradFill>
      </p:bgPr>
    </p:bg>
    <p:spTree>
      <p:nvGrpSpPr>
        <p:cNvPr id="200" name="Shape 200"/>
        <p:cNvGrpSpPr/>
        <p:nvPr/>
      </p:nvGrpSpPr>
      <p:grpSpPr>
        <a:xfrm>
          <a:off x="0" y="0"/>
          <a:ext cx="0" cy="0"/>
          <a:chOff x="0" y="0"/>
          <a:chExt cx="0" cy="0"/>
        </a:xfrm>
      </p:grpSpPr>
      <p:sp>
        <p:nvSpPr>
          <p:cNvPr id="201" name="Shape 201"/>
          <p:cNvSpPr/>
          <p:nvPr/>
        </p:nvSpPr>
        <p:spPr>
          <a:xfrm>
            <a:off x="-44798" y="334"/>
            <a:ext cx="3646500" cy="5142900"/>
          </a:xfrm>
          <a:prstGeom prst="rect">
            <a:avLst/>
          </a:prstGeom>
          <a:gradFill>
            <a:gsLst>
              <a:gs pos="0">
                <a:srgbClr val="193753"/>
              </a:gs>
              <a:gs pos="100000">
                <a:srgbClr val="091831"/>
              </a:gs>
            </a:gsLst>
            <a:lin ang="2877738"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80828"/>
              </a:buClr>
              <a:buFont typeface="Arial"/>
              <a:buNone/>
            </a:pPr>
            <a:r>
              <a:t/>
            </a:r>
            <a:endParaRPr b="0" i="0" sz="1500" u="none" cap="none" strike="noStrike">
              <a:solidFill>
                <a:srgbClr val="580828"/>
              </a:solidFill>
              <a:latin typeface="Arial"/>
              <a:ea typeface="Arial"/>
              <a:cs typeface="Arial"/>
              <a:sym typeface="Arial"/>
            </a:endParaRPr>
          </a:p>
        </p:txBody>
      </p:sp>
      <p:sp>
        <p:nvSpPr>
          <p:cNvPr id="202" name="Shape 202"/>
          <p:cNvSpPr txBox="1"/>
          <p:nvPr>
            <p:ph idx="1" type="body"/>
          </p:nvPr>
        </p:nvSpPr>
        <p:spPr>
          <a:xfrm>
            <a:off x="493461" y="1617344"/>
            <a:ext cx="2570100" cy="1870800"/>
          </a:xfrm>
          <a:prstGeom prst="rect">
            <a:avLst/>
          </a:prstGeom>
          <a:noFill/>
          <a:ln>
            <a:noFill/>
          </a:ln>
        </p:spPr>
        <p:txBody>
          <a:bodyPr anchorCtr="0" anchor="ctr" bIns="34275" lIns="34275" rIns="34275" tIns="34275"/>
          <a:lstStyle>
            <a:lvl1pPr indent="0" lvl="0" marL="0" marR="0" rtl="0" algn="l">
              <a:lnSpc>
                <a:spcPct val="90000"/>
              </a:lnSpc>
              <a:spcBef>
                <a:spcPts val="1600"/>
              </a:spcBef>
              <a:spcAft>
                <a:spcPts val="0"/>
              </a:spcAft>
              <a:buClr>
                <a:srgbClr val="F2F5F5"/>
              </a:buClr>
              <a:buFont typeface="Arial"/>
              <a:buNone/>
              <a:defRPr b="0" i="0" sz="2900" u="none" cap="none" strike="noStrike">
                <a:solidFill>
                  <a:srgbClr val="F2F5F5"/>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03" name="Shape 203"/>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Point + Bullets - Dark Blue">
    <p:bg>
      <p:bgPr>
        <a:gradFill>
          <a:gsLst>
            <a:gs pos="0">
              <a:srgbClr val="FFFFFF"/>
            </a:gs>
            <a:gs pos="100000">
              <a:srgbClr val="ECEFF1"/>
            </a:gs>
          </a:gsLst>
          <a:lin ang="2880144" scaled="0"/>
        </a:gradFill>
      </p:bgPr>
    </p:bg>
    <p:spTree>
      <p:nvGrpSpPr>
        <p:cNvPr id="204" name="Shape 204"/>
        <p:cNvGrpSpPr/>
        <p:nvPr/>
      </p:nvGrpSpPr>
      <p:grpSpPr>
        <a:xfrm>
          <a:off x="0" y="0"/>
          <a:ext cx="0" cy="0"/>
          <a:chOff x="0" y="0"/>
          <a:chExt cx="0" cy="0"/>
        </a:xfrm>
      </p:grpSpPr>
      <p:sp>
        <p:nvSpPr>
          <p:cNvPr id="205" name="Shape 205"/>
          <p:cNvSpPr/>
          <p:nvPr/>
        </p:nvSpPr>
        <p:spPr>
          <a:xfrm>
            <a:off x="5177886" y="334"/>
            <a:ext cx="3986100" cy="5142900"/>
          </a:xfrm>
          <a:prstGeom prst="rect">
            <a:avLst/>
          </a:prstGeom>
          <a:gradFill>
            <a:gsLst>
              <a:gs pos="0">
                <a:srgbClr val="193753"/>
              </a:gs>
              <a:gs pos="100000">
                <a:srgbClr val="091831"/>
              </a:gs>
            </a:gsLst>
            <a:lin ang="2877738"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80828"/>
              </a:buClr>
              <a:buFont typeface="Arial"/>
              <a:buNone/>
            </a:pPr>
            <a:r>
              <a:t/>
            </a:r>
            <a:endParaRPr b="0" i="0" sz="1500" u="none" cap="none" strike="noStrike">
              <a:solidFill>
                <a:srgbClr val="580828"/>
              </a:solidFill>
              <a:latin typeface="Arial"/>
              <a:ea typeface="Arial"/>
              <a:cs typeface="Arial"/>
              <a:sym typeface="Arial"/>
            </a:endParaRPr>
          </a:p>
        </p:txBody>
      </p:sp>
      <p:sp>
        <p:nvSpPr>
          <p:cNvPr id="206" name="Shape 206"/>
          <p:cNvSpPr txBox="1"/>
          <p:nvPr>
            <p:ph idx="1" type="body"/>
          </p:nvPr>
        </p:nvSpPr>
        <p:spPr>
          <a:xfrm>
            <a:off x="689038" y="1731168"/>
            <a:ext cx="4162800" cy="1595400"/>
          </a:xfrm>
          <a:prstGeom prst="rect">
            <a:avLst/>
          </a:prstGeom>
          <a:noFill/>
          <a:ln>
            <a:noFill/>
          </a:ln>
        </p:spPr>
        <p:txBody>
          <a:bodyPr anchorCtr="0" anchor="ctr" bIns="34275" lIns="34275" rIns="34275" tIns="34275"/>
          <a:lstStyle>
            <a:lvl1pPr indent="0" lvl="0" marL="0" marR="0" rtl="0" algn="l">
              <a:lnSpc>
                <a:spcPct val="100000"/>
              </a:lnSpc>
              <a:spcBef>
                <a:spcPts val="1600"/>
              </a:spcBef>
              <a:spcAft>
                <a:spcPts val="0"/>
              </a:spcAft>
              <a:buClr>
                <a:srgbClr val="5B656E"/>
              </a:buClr>
              <a:buFont typeface="Arial"/>
              <a:buNone/>
              <a:defRPr b="0" i="0" sz="3000" u="none" cap="none" strike="noStrike">
                <a:solidFill>
                  <a:srgbClr val="5B656E"/>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07" name="Shape 207"/>
          <p:cNvSpPr txBox="1"/>
          <p:nvPr>
            <p:ph idx="2" type="body"/>
          </p:nvPr>
        </p:nvSpPr>
        <p:spPr>
          <a:xfrm>
            <a:off x="5684521" y="1707355"/>
            <a:ext cx="3164400" cy="1643099"/>
          </a:xfrm>
          <a:prstGeom prst="rect">
            <a:avLst/>
          </a:prstGeom>
          <a:noFill/>
          <a:ln>
            <a:noFill/>
          </a:ln>
        </p:spPr>
        <p:txBody>
          <a:bodyPr anchorCtr="0" anchor="ctr" bIns="34275" lIns="34275" rIns="34275" tIns="3427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08" name="Shape 208"/>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Point + Image - Red">
    <p:bg>
      <p:bgPr>
        <a:gradFill>
          <a:gsLst>
            <a:gs pos="0">
              <a:srgbClr val="FFFFFF"/>
            </a:gs>
            <a:gs pos="100000">
              <a:srgbClr val="ECEFF1"/>
            </a:gs>
          </a:gsLst>
          <a:lin ang="2880144" scaled="0"/>
        </a:gradFill>
      </p:bgPr>
    </p:bg>
    <p:spTree>
      <p:nvGrpSpPr>
        <p:cNvPr id="209" name="Shape 209"/>
        <p:cNvGrpSpPr/>
        <p:nvPr/>
      </p:nvGrpSpPr>
      <p:grpSpPr>
        <a:xfrm>
          <a:off x="0" y="0"/>
          <a:ext cx="0" cy="0"/>
          <a:chOff x="0" y="0"/>
          <a:chExt cx="0" cy="0"/>
        </a:xfrm>
      </p:grpSpPr>
      <p:sp>
        <p:nvSpPr>
          <p:cNvPr id="210" name="Shape 210"/>
          <p:cNvSpPr/>
          <p:nvPr/>
        </p:nvSpPr>
        <p:spPr>
          <a:xfrm>
            <a:off x="-41772" y="334"/>
            <a:ext cx="3646500" cy="5142900"/>
          </a:xfrm>
          <a:prstGeom prst="rect">
            <a:avLst/>
          </a:prstGeom>
          <a:gradFill>
            <a:gsLst>
              <a:gs pos="0">
                <a:srgbClr val="580828"/>
              </a:gs>
              <a:gs pos="100000">
                <a:srgbClr val="8C1B25"/>
              </a:gs>
            </a:gsLst>
            <a:lin ang="2877738"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80828"/>
              </a:buClr>
              <a:buFont typeface="Arial"/>
              <a:buNone/>
            </a:pPr>
            <a:r>
              <a:t/>
            </a:r>
            <a:endParaRPr b="0" i="0" sz="1500" u="none" cap="none" strike="noStrike">
              <a:solidFill>
                <a:srgbClr val="580828"/>
              </a:solidFill>
              <a:latin typeface="Arial"/>
              <a:ea typeface="Arial"/>
              <a:cs typeface="Arial"/>
              <a:sym typeface="Arial"/>
            </a:endParaRPr>
          </a:p>
        </p:txBody>
      </p:sp>
      <p:sp>
        <p:nvSpPr>
          <p:cNvPr id="211" name="Shape 211"/>
          <p:cNvSpPr txBox="1"/>
          <p:nvPr>
            <p:ph idx="1" type="body"/>
          </p:nvPr>
        </p:nvSpPr>
        <p:spPr>
          <a:xfrm>
            <a:off x="493461" y="1617344"/>
            <a:ext cx="2570100" cy="1870800"/>
          </a:xfrm>
          <a:prstGeom prst="rect">
            <a:avLst/>
          </a:prstGeom>
          <a:noFill/>
          <a:ln>
            <a:noFill/>
          </a:ln>
        </p:spPr>
        <p:txBody>
          <a:bodyPr anchorCtr="0" anchor="ctr" bIns="34275" lIns="34275" rIns="34275" tIns="34275"/>
          <a:lstStyle>
            <a:lvl1pPr indent="0" lvl="0" marL="0" marR="0" rtl="0" algn="l">
              <a:lnSpc>
                <a:spcPct val="90000"/>
              </a:lnSpc>
              <a:spcBef>
                <a:spcPts val="1600"/>
              </a:spcBef>
              <a:spcAft>
                <a:spcPts val="0"/>
              </a:spcAft>
              <a:buClr>
                <a:srgbClr val="F2F5F5"/>
              </a:buClr>
              <a:buFont typeface="Arial"/>
              <a:buNone/>
              <a:defRPr b="0" i="0" sz="2900" u="none" cap="none" strike="noStrike">
                <a:solidFill>
                  <a:srgbClr val="F2F5F5"/>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12" name="Shape 212"/>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 placeholders">
    <p:spTree>
      <p:nvGrpSpPr>
        <p:cNvPr id="26" name="Shape 26"/>
        <p:cNvGrpSpPr/>
        <p:nvPr/>
      </p:nvGrpSpPr>
      <p:grpSpPr>
        <a:xfrm>
          <a:off x="0" y="0"/>
          <a:ext cx="0" cy="0"/>
          <a:chOff x="0" y="0"/>
          <a:chExt cx="0" cy="0"/>
        </a:xfrm>
      </p:grpSpPr>
      <p:sp>
        <p:nvSpPr>
          <p:cNvPr id="27" name="Shape 27"/>
          <p:cNvSpPr/>
          <p:nvPr/>
        </p:nvSpPr>
        <p:spPr>
          <a:xfrm>
            <a:off x="0" y="160289"/>
            <a:ext cx="82798"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28" name="Shape 28"/>
          <p:cNvSpPr txBox="1"/>
          <p:nvPr>
            <p:ph type="title"/>
          </p:nvPr>
        </p:nvSpPr>
        <p:spPr>
          <a:xfrm>
            <a:off x="371475" y="197727"/>
            <a:ext cx="8400898"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29" name="Shape 29"/>
          <p:cNvSpPr txBox="1"/>
          <p:nvPr>
            <p:ph idx="11" type="ftr"/>
          </p:nvPr>
        </p:nvSpPr>
        <p:spPr>
          <a:xfrm>
            <a:off x="3028950" y="4767262"/>
            <a:ext cx="3086098"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30" name="Shape 30"/>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31" name="Shape 31"/>
          <p:cNvSpPr/>
          <p:nvPr>
            <p:ph idx="2" type="pic"/>
          </p:nvPr>
        </p:nvSpPr>
        <p:spPr>
          <a:xfrm>
            <a:off x="371475" y="1257645"/>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32" name="Shape 32"/>
          <p:cNvSpPr/>
          <p:nvPr>
            <p:ph idx="3" type="pic"/>
          </p:nvPr>
        </p:nvSpPr>
        <p:spPr>
          <a:xfrm>
            <a:off x="2111736" y="1257645"/>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33" name="Shape 33"/>
          <p:cNvSpPr/>
          <p:nvPr>
            <p:ph idx="4" type="pic"/>
          </p:nvPr>
        </p:nvSpPr>
        <p:spPr>
          <a:xfrm>
            <a:off x="3852000" y="1257645"/>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34" name="Shape 34"/>
          <p:cNvSpPr/>
          <p:nvPr>
            <p:ph idx="5" type="pic"/>
          </p:nvPr>
        </p:nvSpPr>
        <p:spPr>
          <a:xfrm>
            <a:off x="5592262" y="1257645"/>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35" name="Shape 35"/>
          <p:cNvSpPr/>
          <p:nvPr>
            <p:ph idx="6" type="pic"/>
          </p:nvPr>
        </p:nvSpPr>
        <p:spPr>
          <a:xfrm>
            <a:off x="7332525" y="1257645"/>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36" name="Shape 36"/>
          <p:cNvSpPr/>
          <p:nvPr>
            <p:ph idx="7" type="pic"/>
          </p:nvPr>
        </p:nvSpPr>
        <p:spPr>
          <a:xfrm>
            <a:off x="371475" y="2156481"/>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37" name="Shape 37"/>
          <p:cNvSpPr/>
          <p:nvPr>
            <p:ph idx="8" type="pic"/>
          </p:nvPr>
        </p:nvSpPr>
        <p:spPr>
          <a:xfrm>
            <a:off x="2111736" y="2156481"/>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38" name="Shape 38"/>
          <p:cNvSpPr/>
          <p:nvPr>
            <p:ph idx="9" type="pic"/>
          </p:nvPr>
        </p:nvSpPr>
        <p:spPr>
          <a:xfrm>
            <a:off x="3852000" y="2156481"/>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39" name="Shape 39"/>
          <p:cNvSpPr/>
          <p:nvPr>
            <p:ph idx="13" type="pic"/>
          </p:nvPr>
        </p:nvSpPr>
        <p:spPr>
          <a:xfrm>
            <a:off x="5592262" y="2156481"/>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40" name="Shape 40"/>
          <p:cNvSpPr/>
          <p:nvPr>
            <p:ph idx="14" type="pic"/>
          </p:nvPr>
        </p:nvSpPr>
        <p:spPr>
          <a:xfrm>
            <a:off x="7332525" y="2156481"/>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41" name="Shape 41"/>
          <p:cNvSpPr/>
          <p:nvPr>
            <p:ph idx="15" type="pic"/>
          </p:nvPr>
        </p:nvSpPr>
        <p:spPr>
          <a:xfrm>
            <a:off x="371475" y="3055315"/>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42" name="Shape 42"/>
          <p:cNvSpPr/>
          <p:nvPr>
            <p:ph idx="16" type="pic"/>
          </p:nvPr>
        </p:nvSpPr>
        <p:spPr>
          <a:xfrm>
            <a:off x="2111736" y="3055315"/>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43" name="Shape 43"/>
          <p:cNvSpPr/>
          <p:nvPr>
            <p:ph idx="17" type="pic"/>
          </p:nvPr>
        </p:nvSpPr>
        <p:spPr>
          <a:xfrm>
            <a:off x="3852000" y="3055315"/>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44" name="Shape 44"/>
          <p:cNvSpPr/>
          <p:nvPr>
            <p:ph idx="18" type="pic"/>
          </p:nvPr>
        </p:nvSpPr>
        <p:spPr>
          <a:xfrm>
            <a:off x="5592262" y="3055315"/>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45" name="Shape 45"/>
          <p:cNvSpPr/>
          <p:nvPr>
            <p:ph idx="19" type="pic"/>
          </p:nvPr>
        </p:nvSpPr>
        <p:spPr>
          <a:xfrm>
            <a:off x="7332525" y="3055315"/>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46" name="Shape 46"/>
          <p:cNvSpPr/>
          <p:nvPr>
            <p:ph idx="20" type="pic"/>
          </p:nvPr>
        </p:nvSpPr>
        <p:spPr>
          <a:xfrm>
            <a:off x="371475" y="3954150"/>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47" name="Shape 47"/>
          <p:cNvSpPr/>
          <p:nvPr>
            <p:ph idx="21" type="pic"/>
          </p:nvPr>
        </p:nvSpPr>
        <p:spPr>
          <a:xfrm>
            <a:off x="2111736" y="3954150"/>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48" name="Shape 48"/>
          <p:cNvSpPr/>
          <p:nvPr>
            <p:ph idx="22" type="pic"/>
          </p:nvPr>
        </p:nvSpPr>
        <p:spPr>
          <a:xfrm>
            <a:off x="3852000" y="3954150"/>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49" name="Shape 49"/>
          <p:cNvSpPr/>
          <p:nvPr>
            <p:ph idx="23" type="pic"/>
          </p:nvPr>
        </p:nvSpPr>
        <p:spPr>
          <a:xfrm>
            <a:off x="5592262" y="3954150"/>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
        <p:nvSpPr>
          <p:cNvPr id="50" name="Shape 50"/>
          <p:cNvSpPr/>
          <p:nvPr>
            <p:ph idx="24" type="pic"/>
          </p:nvPr>
        </p:nvSpPr>
        <p:spPr>
          <a:xfrm>
            <a:off x="7332525" y="3954150"/>
            <a:ext cx="1439998" cy="674998"/>
          </a:xfrm>
          <a:prstGeom prst="rect">
            <a:avLst/>
          </a:prstGeom>
          <a:solidFill>
            <a:schemeClr val="lt1"/>
          </a:solid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mple Point + Bullets - Dark Blue copy">
    <p:bg>
      <p:bgPr>
        <a:gradFill>
          <a:gsLst>
            <a:gs pos="0">
              <a:srgbClr val="FFFFFF"/>
            </a:gs>
            <a:gs pos="100000">
              <a:srgbClr val="ECEFF1"/>
            </a:gs>
          </a:gsLst>
          <a:lin ang="2880144" scaled="0"/>
        </a:gradFill>
      </p:bgPr>
    </p:bg>
    <p:spTree>
      <p:nvGrpSpPr>
        <p:cNvPr id="213" name="Shape 213"/>
        <p:cNvGrpSpPr/>
        <p:nvPr/>
      </p:nvGrpSpPr>
      <p:grpSpPr>
        <a:xfrm>
          <a:off x="0" y="0"/>
          <a:ext cx="0" cy="0"/>
          <a:chOff x="0" y="0"/>
          <a:chExt cx="0" cy="0"/>
        </a:xfrm>
      </p:grpSpPr>
      <p:sp>
        <p:nvSpPr>
          <p:cNvPr id="214" name="Shape 214"/>
          <p:cNvSpPr/>
          <p:nvPr/>
        </p:nvSpPr>
        <p:spPr>
          <a:xfrm>
            <a:off x="5170973" y="334"/>
            <a:ext cx="3986100" cy="5142900"/>
          </a:xfrm>
          <a:prstGeom prst="rect">
            <a:avLst/>
          </a:prstGeom>
          <a:gradFill>
            <a:gsLst>
              <a:gs pos="0">
                <a:srgbClr val="580828"/>
              </a:gs>
              <a:gs pos="100000">
                <a:srgbClr val="8C1B25"/>
              </a:gs>
            </a:gsLst>
            <a:lin ang="2877738"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80828"/>
              </a:buClr>
              <a:buFont typeface="Arial"/>
              <a:buNone/>
            </a:pPr>
            <a:r>
              <a:t/>
            </a:r>
            <a:endParaRPr b="0" i="0" sz="1500" u="none" cap="none" strike="noStrike">
              <a:solidFill>
                <a:srgbClr val="580828"/>
              </a:solidFill>
              <a:latin typeface="Arial"/>
              <a:ea typeface="Arial"/>
              <a:cs typeface="Arial"/>
              <a:sym typeface="Arial"/>
            </a:endParaRPr>
          </a:p>
        </p:txBody>
      </p:sp>
      <p:sp>
        <p:nvSpPr>
          <p:cNvPr id="215" name="Shape 215"/>
          <p:cNvSpPr txBox="1"/>
          <p:nvPr>
            <p:ph idx="1" type="body"/>
          </p:nvPr>
        </p:nvSpPr>
        <p:spPr>
          <a:xfrm>
            <a:off x="689038" y="1731168"/>
            <a:ext cx="4162800" cy="1595400"/>
          </a:xfrm>
          <a:prstGeom prst="rect">
            <a:avLst/>
          </a:prstGeom>
          <a:noFill/>
          <a:ln>
            <a:noFill/>
          </a:ln>
        </p:spPr>
        <p:txBody>
          <a:bodyPr anchorCtr="0" anchor="ctr" bIns="34275" lIns="34275" rIns="34275" tIns="34275"/>
          <a:lstStyle>
            <a:lvl1pPr indent="0" lvl="0" marL="0" marR="0" rtl="0" algn="l">
              <a:lnSpc>
                <a:spcPct val="100000"/>
              </a:lnSpc>
              <a:spcBef>
                <a:spcPts val="1600"/>
              </a:spcBef>
              <a:spcAft>
                <a:spcPts val="0"/>
              </a:spcAft>
              <a:buClr>
                <a:srgbClr val="5B656E"/>
              </a:buClr>
              <a:buFont typeface="Arial"/>
              <a:buNone/>
              <a:defRPr b="0" i="0" sz="3000" u="none" cap="none" strike="noStrike">
                <a:solidFill>
                  <a:srgbClr val="5B656E"/>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16" name="Shape 216"/>
          <p:cNvSpPr txBox="1"/>
          <p:nvPr>
            <p:ph idx="2" type="body"/>
          </p:nvPr>
        </p:nvSpPr>
        <p:spPr>
          <a:xfrm>
            <a:off x="5684521" y="1707355"/>
            <a:ext cx="3164400" cy="1643099"/>
          </a:xfrm>
          <a:prstGeom prst="rect">
            <a:avLst/>
          </a:prstGeom>
          <a:noFill/>
          <a:ln>
            <a:noFill/>
          </a:ln>
        </p:spPr>
        <p:txBody>
          <a:bodyPr anchorCtr="0" anchor="ctr" bIns="34275" lIns="34275" rIns="34275" tIns="3427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17" name="Shape 217"/>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or Small Text Block + Supporting Image - Dark Blue">
    <p:bg>
      <p:bgPr>
        <a:gradFill>
          <a:gsLst>
            <a:gs pos="0">
              <a:srgbClr val="173653"/>
            </a:gs>
            <a:gs pos="100000">
              <a:srgbClr val="091831"/>
            </a:gs>
          </a:gsLst>
          <a:lin ang="2880144" scaled="0"/>
        </a:gradFill>
      </p:bgPr>
    </p:bg>
    <p:spTree>
      <p:nvGrpSpPr>
        <p:cNvPr id="218" name="Shape 218"/>
        <p:cNvGrpSpPr/>
        <p:nvPr/>
      </p:nvGrpSpPr>
      <p:grpSpPr>
        <a:xfrm>
          <a:off x="0" y="0"/>
          <a:ext cx="0" cy="0"/>
          <a:chOff x="0" y="0"/>
          <a:chExt cx="0" cy="0"/>
        </a:xfrm>
      </p:grpSpPr>
      <p:pic>
        <p:nvPicPr>
          <p:cNvPr id="219" name="Shape 219"/>
          <p:cNvPicPr preferRelativeResize="0"/>
          <p:nvPr/>
        </p:nvPicPr>
        <p:blipFill rotWithShape="1">
          <a:blip r:embed="rId2">
            <a:alphaModFix/>
          </a:blip>
          <a:srcRect b="0" l="0" r="0" t="0"/>
          <a:stretch/>
        </p:blipFill>
        <p:spPr>
          <a:xfrm>
            <a:off x="4457225" y="4650427"/>
            <a:ext cx="229500" cy="229500"/>
          </a:xfrm>
          <a:prstGeom prst="rect">
            <a:avLst/>
          </a:prstGeom>
          <a:noFill/>
          <a:ln>
            <a:noFill/>
          </a:ln>
        </p:spPr>
      </p:pic>
      <p:sp>
        <p:nvSpPr>
          <p:cNvPr id="220" name="Shape 220"/>
          <p:cNvSpPr txBox="1"/>
          <p:nvPr>
            <p:ph idx="1" type="body"/>
          </p:nvPr>
        </p:nvSpPr>
        <p:spPr>
          <a:xfrm>
            <a:off x="945996" y="737882"/>
            <a:ext cx="4960200" cy="510900"/>
          </a:xfrm>
          <a:prstGeom prst="rect">
            <a:avLst/>
          </a:prstGeom>
          <a:noFill/>
          <a:ln>
            <a:noFill/>
          </a:ln>
        </p:spPr>
        <p:txBody>
          <a:bodyPr anchorCtr="0" anchor="t" bIns="34275" lIns="34275" rIns="34275" tIns="34275"/>
          <a:lstStyle>
            <a:lvl1pPr indent="0" lvl="0" marL="0" marR="0" rtl="0" algn="l">
              <a:lnSpc>
                <a:spcPct val="90000"/>
              </a:lnSpc>
              <a:spcBef>
                <a:spcPts val="0"/>
              </a:spcBef>
              <a:spcAft>
                <a:spcPts val="0"/>
              </a:spcAft>
              <a:buClr>
                <a:srgbClr val="2CBFD7"/>
              </a:buClr>
              <a:buFont typeface="Arial"/>
              <a:buNone/>
              <a:defRPr b="0" i="0" sz="2600" u="none" cap="none" strike="noStrike">
                <a:solidFill>
                  <a:srgbClr val="2CBFD7"/>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21" name="Shape 221"/>
          <p:cNvSpPr txBox="1"/>
          <p:nvPr>
            <p:ph idx="2" type="body"/>
          </p:nvPr>
        </p:nvSpPr>
        <p:spPr>
          <a:xfrm>
            <a:off x="956669" y="1433296"/>
            <a:ext cx="5475600" cy="1617900"/>
          </a:xfrm>
          <a:prstGeom prst="rect">
            <a:avLst/>
          </a:prstGeom>
          <a:noFill/>
          <a:ln>
            <a:noFill/>
          </a:ln>
        </p:spPr>
        <p:txBody>
          <a:bodyPr anchorCtr="0" anchor="t" bIns="34275" lIns="34275" rIns="34275" tIns="34275"/>
          <a:lstStyle>
            <a:lvl1pPr indent="0" lvl="0" marL="0" marR="0" rtl="0" algn="l">
              <a:lnSpc>
                <a:spcPct val="100000"/>
              </a:lnSpc>
              <a:spcBef>
                <a:spcPts val="1600"/>
              </a:spcBef>
              <a:spcAft>
                <a:spcPts val="0"/>
              </a:spcAft>
              <a:buClr>
                <a:srgbClr val="F4F3F1"/>
              </a:buClr>
              <a:buFont typeface="Arial"/>
              <a:buNone/>
              <a:defRPr b="0" i="0" sz="1500" u="none" cap="none" strike="noStrike">
                <a:solidFill>
                  <a:srgbClr val="F4F3F1"/>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22" name="Shape 222"/>
          <p:cNvSpPr/>
          <p:nvPr>
            <p:ph idx="3" type="pic"/>
          </p:nvPr>
        </p:nvSpPr>
        <p:spPr>
          <a:xfrm>
            <a:off x="5429694" y="1550399"/>
            <a:ext cx="3238499" cy="3238499"/>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9pPr>
          </a:lstStyle>
          <a:p/>
        </p:txBody>
      </p:sp>
      <p:sp>
        <p:nvSpPr>
          <p:cNvPr id="223" name="Shape 223"/>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or Small Text Block + Full-Bleed Supporting Image - Dark Red">
    <p:bg>
      <p:bgPr>
        <a:solidFill>
          <a:srgbClr val="580828"/>
        </a:solidFill>
      </p:bgPr>
    </p:bg>
    <p:spTree>
      <p:nvGrpSpPr>
        <p:cNvPr id="224" name="Shape 224"/>
        <p:cNvGrpSpPr/>
        <p:nvPr/>
      </p:nvGrpSpPr>
      <p:grpSpPr>
        <a:xfrm>
          <a:off x="0" y="0"/>
          <a:ext cx="0" cy="0"/>
          <a:chOff x="0" y="0"/>
          <a:chExt cx="0" cy="0"/>
        </a:xfrm>
      </p:grpSpPr>
      <p:sp>
        <p:nvSpPr>
          <p:cNvPr id="225" name="Shape 225"/>
          <p:cNvSpPr/>
          <p:nvPr>
            <p:ph idx="2" type="pic"/>
          </p:nvPr>
        </p:nvSpPr>
        <p:spPr>
          <a:xfrm>
            <a:off x="0" y="0"/>
            <a:ext cx="9144000" cy="51435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9pPr>
          </a:lstStyle>
          <a:p/>
        </p:txBody>
      </p:sp>
      <p:sp>
        <p:nvSpPr>
          <p:cNvPr id="226" name="Shape 226"/>
          <p:cNvSpPr/>
          <p:nvPr/>
        </p:nvSpPr>
        <p:spPr>
          <a:xfrm>
            <a:off x="-4362" y="-3635"/>
            <a:ext cx="7114500" cy="5143500"/>
          </a:xfrm>
          <a:prstGeom prst="rect">
            <a:avLst/>
          </a:prstGeom>
          <a:gradFill>
            <a:gsLst>
              <a:gs pos="0">
                <a:srgbClr val="580828"/>
              </a:gs>
              <a:gs pos="100000">
                <a:srgbClr val="580828">
                  <a:alpha val="0"/>
                </a:srgbClr>
              </a:gs>
            </a:gsLst>
            <a:lin ang="0" scaled="0"/>
          </a:gra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53585F"/>
              </a:buClr>
              <a:buFont typeface="Arial"/>
              <a:buNone/>
            </a:pPr>
            <a:r>
              <a:t/>
            </a:r>
            <a:endParaRPr b="0" i="0" sz="1500" u="none" cap="none" strike="noStrike">
              <a:solidFill>
                <a:srgbClr val="53585F"/>
              </a:solidFill>
              <a:latin typeface="Arial"/>
              <a:ea typeface="Arial"/>
              <a:cs typeface="Arial"/>
              <a:sym typeface="Arial"/>
            </a:endParaRPr>
          </a:p>
        </p:txBody>
      </p:sp>
      <p:sp>
        <p:nvSpPr>
          <p:cNvPr id="227" name="Shape 227"/>
          <p:cNvSpPr txBox="1"/>
          <p:nvPr>
            <p:ph idx="1" type="body"/>
          </p:nvPr>
        </p:nvSpPr>
        <p:spPr>
          <a:xfrm>
            <a:off x="945996" y="737882"/>
            <a:ext cx="4960200" cy="510900"/>
          </a:xfrm>
          <a:prstGeom prst="rect">
            <a:avLst/>
          </a:prstGeom>
          <a:noFill/>
          <a:ln>
            <a:noFill/>
          </a:ln>
        </p:spPr>
        <p:txBody>
          <a:bodyPr anchorCtr="0" anchor="t" bIns="34275" lIns="34275" rIns="34275" tIns="34275"/>
          <a:lstStyle>
            <a:lvl1pPr indent="0" lvl="0" marL="0" marR="0" rtl="0" algn="l">
              <a:lnSpc>
                <a:spcPct val="90000"/>
              </a:lnSpc>
              <a:spcBef>
                <a:spcPts val="0"/>
              </a:spcBef>
              <a:spcAft>
                <a:spcPts val="0"/>
              </a:spcAft>
              <a:buClr>
                <a:srgbClr val="DB3038"/>
              </a:buClr>
              <a:buFont typeface="Arial"/>
              <a:buNone/>
              <a:defRPr b="0" i="0" sz="2600" u="none" cap="none" strike="noStrike">
                <a:solidFill>
                  <a:srgbClr val="DB3038"/>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28" name="Shape 228"/>
          <p:cNvSpPr txBox="1"/>
          <p:nvPr>
            <p:ph idx="3" type="body"/>
          </p:nvPr>
        </p:nvSpPr>
        <p:spPr>
          <a:xfrm>
            <a:off x="956669" y="1433296"/>
            <a:ext cx="5475600" cy="1617900"/>
          </a:xfrm>
          <a:prstGeom prst="rect">
            <a:avLst/>
          </a:prstGeom>
          <a:noFill/>
          <a:ln>
            <a:noFill/>
          </a:ln>
        </p:spPr>
        <p:txBody>
          <a:bodyPr anchorCtr="0" anchor="t" bIns="34275" lIns="34275" rIns="34275" tIns="34275"/>
          <a:lstStyle>
            <a:lvl1pPr indent="0" lvl="0" marL="0" marR="0" rtl="0" algn="l">
              <a:lnSpc>
                <a:spcPct val="100000"/>
              </a:lnSpc>
              <a:spcBef>
                <a:spcPts val="1600"/>
              </a:spcBef>
              <a:spcAft>
                <a:spcPts val="0"/>
              </a:spcAft>
              <a:buClr>
                <a:srgbClr val="F4F3F1"/>
              </a:buClr>
              <a:buFont typeface="Arial"/>
              <a:buNone/>
              <a:defRPr b="0" i="0" sz="1500" u="none" cap="none" strike="noStrike">
                <a:solidFill>
                  <a:srgbClr val="F4F3F1"/>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29" name="Shape 229"/>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clusion + Presenter">
    <p:bg>
      <p:bgPr>
        <a:gradFill>
          <a:gsLst>
            <a:gs pos="0">
              <a:srgbClr val="AB212D"/>
            </a:gs>
            <a:gs pos="100000">
              <a:srgbClr val="580225"/>
            </a:gs>
          </a:gsLst>
          <a:lin ang="14999920" scaled="0"/>
        </a:gradFill>
      </p:bgPr>
    </p:bg>
    <p:spTree>
      <p:nvGrpSpPr>
        <p:cNvPr id="230" name="Shape 230"/>
        <p:cNvGrpSpPr/>
        <p:nvPr/>
      </p:nvGrpSpPr>
      <p:grpSpPr>
        <a:xfrm>
          <a:off x="0" y="0"/>
          <a:ext cx="0" cy="0"/>
          <a:chOff x="0" y="0"/>
          <a:chExt cx="0" cy="0"/>
        </a:xfrm>
      </p:grpSpPr>
      <p:pic>
        <p:nvPicPr>
          <p:cNvPr id="231" name="Shape 231"/>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pic>
        <p:nvPicPr>
          <p:cNvPr id="232" name="Shape 232"/>
          <p:cNvPicPr preferRelativeResize="0"/>
          <p:nvPr/>
        </p:nvPicPr>
        <p:blipFill rotWithShape="1">
          <a:blip r:embed="rId3">
            <a:alphaModFix/>
          </a:blip>
          <a:srcRect b="0" l="0" r="0" t="0"/>
          <a:stretch/>
        </p:blipFill>
        <p:spPr>
          <a:xfrm>
            <a:off x="4457225" y="4650427"/>
            <a:ext cx="229500" cy="229500"/>
          </a:xfrm>
          <a:prstGeom prst="rect">
            <a:avLst/>
          </a:prstGeom>
          <a:noFill/>
          <a:ln>
            <a:noFill/>
          </a:ln>
        </p:spPr>
      </p:pic>
      <p:sp>
        <p:nvSpPr>
          <p:cNvPr id="233" name="Shape 233"/>
          <p:cNvSpPr txBox="1"/>
          <p:nvPr>
            <p:ph idx="1" type="body"/>
          </p:nvPr>
        </p:nvSpPr>
        <p:spPr>
          <a:xfrm>
            <a:off x="1812726" y="2642628"/>
            <a:ext cx="5518500" cy="15243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FFFFFF"/>
              </a:buClr>
              <a:buFont typeface="Arial"/>
              <a:buNone/>
              <a:defRPr b="0" i="0" sz="15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234" name="Shape 234"/>
          <p:cNvPicPr preferRelativeResize="0"/>
          <p:nvPr/>
        </p:nvPicPr>
        <p:blipFill rotWithShape="1">
          <a:blip r:embed="rId4">
            <a:alphaModFix/>
          </a:blip>
          <a:srcRect b="0" l="0" r="0" t="0"/>
          <a:stretch/>
        </p:blipFill>
        <p:spPr>
          <a:xfrm>
            <a:off x="3640571" y="1223096"/>
            <a:ext cx="1863000" cy="306600"/>
          </a:xfrm>
          <a:prstGeom prst="rect">
            <a:avLst/>
          </a:prstGeom>
          <a:noFill/>
          <a:ln>
            <a:noFill/>
          </a:ln>
        </p:spPr>
      </p:pic>
      <p:cxnSp>
        <p:nvCxnSpPr>
          <p:cNvPr id="235" name="Shape 235"/>
          <p:cNvCxnSpPr/>
          <p:nvPr/>
        </p:nvCxnSpPr>
        <p:spPr>
          <a:xfrm>
            <a:off x="3438977" y="2118482"/>
            <a:ext cx="2265900" cy="0"/>
          </a:xfrm>
          <a:prstGeom prst="straightConnector1">
            <a:avLst/>
          </a:prstGeom>
          <a:noFill/>
          <a:ln cap="flat" cmpd="sng" w="25400">
            <a:solidFill>
              <a:srgbClr val="FFFFFF">
                <a:alpha val="50199"/>
              </a:srgbClr>
            </a:solidFill>
            <a:prstDash val="solid"/>
            <a:miter/>
            <a:headEnd len="med" w="med" type="none"/>
            <a:tailEnd len="med" w="med" type="none"/>
          </a:ln>
        </p:spPr>
      </p:cxnSp>
      <p:sp>
        <p:nvSpPr>
          <p:cNvPr id="236" name="Shape 236"/>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White">
    <p:spTree>
      <p:nvGrpSpPr>
        <p:cNvPr id="237" name="Shape 237"/>
        <p:cNvGrpSpPr/>
        <p:nvPr/>
      </p:nvGrpSpPr>
      <p:grpSpPr>
        <a:xfrm>
          <a:off x="0" y="0"/>
          <a:ext cx="0" cy="0"/>
          <a:chOff x="0" y="0"/>
          <a:chExt cx="0" cy="0"/>
        </a:xfrm>
      </p:grpSpPr>
      <p:sp>
        <p:nvSpPr>
          <p:cNvPr id="238" name="Shape 238"/>
          <p:cNvSpPr txBox="1"/>
          <p:nvPr>
            <p:ph idx="12" type="sldNum"/>
          </p:nvPr>
        </p:nvSpPr>
        <p:spPr>
          <a:xfrm>
            <a:off x="4473186"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p:bg>
      <p:bgPr>
        <a:solidFill>
          <a:srgbClr val="F2F5F5"/>
        </a:solidFill>
      </p:bgPr>
    </p:bg>
    <p:spTree>
      <p:nvGrpSpPr>
        <p:cNvPr id="239" name="Shape 239"/>
        <p:cNvGrpSpPr/>
        <p:nvPr/>
      </p:nvGrpSpPr>
      <p:grpSpPr>
        <a:xfrm>
          <a:off x="0" y="0"/>
          <a:ext cx="0" cy="0"/>
          <a:chOff x="0" y="0"/>
          <a:chExt cx="0" cy="0"/>
        </a:xfrm>
      </p:grpSpPr>
      <p:sp>
        <p:nvSpPr>
          <p:cNvPr id="240" name="Shape 240"/>
          <p:cNvSpPr txBox="1"/>
          <p:nvPr>
            <p:ph idx="12" type="sldNum"/>
          </p:nvPr>
        </p:nvSpPr>
        <p:spPr>
          <a:xfrm>
            <a:off x="4475930" y="4882306"/>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9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Center">
    <p:spTree>
      <p:nvGrpSpPr>
        <p:cNvPr id="241" name="Shape 241"/>
        <p:cNvGrpSpPr/>
        <p:nvPr/>
      </p:nvGrpSpPr>
      <p:grpSpPr>
        <a:xfrm>
          <a:off x="0" y="0"/>
          <a:ext cx="0" cy="0"/>
          <a:chOff x="0" y="0"/>
          <a:chExt cx="0" cy="0"/>
        </a:xfrm>
      </p:grpSpPr>
      <p:sp>
        <p:nvSpPr>
          <p:cNvPr id="242" name="Shape 242"/>
          <p:cNvSpPr txBox="1"/>
          <p:nvPr>
            <p:ph type="title"/>
          </p:nvPr>
        </p:nvSpPr>
        <p:spPr>
          <a:xfrm>
            <a:off x="1812726" y="1701105"/>
            <a:ext cx="5518500" cy="1741199"/>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243" name="Shape 243"/>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244" name="Shape 244"/>
        <p:cNvGrpSpPr/>
        <p:nvPr/>
      </p:nvGrpSpPr>
      <p:grpSpPr>
        <a:xfrm>
          <a:off x="0" y="0"/>
          <a:ext cx="0" cy="0"/>
          <a:chOff x="0" y="0"/>
          <a:chExt cx="0" cy="0"/>
        </a:xfrm>
      </p:grpSpPr>
      <p:sp>
        <p:nvSpPr>
          <p:cNvPr id="245" name="Shape 245"/>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Subtitle">
    <p:bg>
      <p:bgPr>
        <a:solidFill>
          <a:srgbClr val="5A0825"/>
        </a:solidFill>
      </p:bgPr>
    </p:bg>
    <p:spTree>
      <p:nvGrpSpPr>
        <p:cNvPr id="246" name="Shape 246"/>
        <p:cNvGrpSpPr/>
        <p:nvPr/>
      </p:nvGrpSpPr>
      <p:grpSpPr>
        <a:xfrm>
          <a:off x="0" y="0"/>
          <a:ext cx="0" cy="0"/>
          <a:chOff x="0" y="0"/>
          <a:chExt cx="0" cy="0"/>
        </a:xfrm>
      </p:grpSpPr>
      <p:sp>
        <p:nvSpPr>
          <p:cNvPr id="247" name="Shape 247"/>
          <p:cNvSpPr txBox="1"/>
          <p:nvPr>
            <p:ph type="title"/>
          </p:nvPr>
        </p:nvSpPr>
        <p:spPr>
          <a:xfrm>
            <a:off x="2502544" y="1290897"/>
            <a:ext cx="4138800" cy="13059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FFFFFF"/>
              </a:buClr>
              <a:buFont typeface="Helvetica Neue"/>
              <a:buNone/>
              <a:defRPr b="0" i="0" sz="4100" u="none" cap="none" strike="noStrike">
                <a:solidFill>
                  <a:srgbClr val="FFF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248" name="Shape 248"/>
          <p:cNvSpPr txBox="1"/>
          <p:nvPr>
            <p:ph idx="1" type="body"/>
          </p:nvPr>
        </p:nvSpPr>
        <p:spPr>
          <a:xfrm>
            <a:off x="2502544" y="2632025"/>
            <a:ext cx="4138800" cy="4470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FFFFFF"/>
              </a:buClr>
              <a:buFont typeface="Helvetica Neue"/>
              <a:buNone/>
              <a:defRPr b="0" i="0" sz="1600" u="none" cap="none" strike="noStrike">
                <a:solidFill>
                  <a:srgbClr val="FFFFFF"/>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FFFFFF"/>
              </a:buClr>
              <a:buFont typeface="Helvetica Neue"/>
              <a:buNone/>
              <a:defRPr b="0" i="0" sz="1600" u="none" cap="none" strike="noStrike">
                <a:solidFill>
                  <a:srgbClr val="FFFFFF"/>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FFFFFF"/>
              </a:buClr>
              <a:buFont typeface="Helvetica Neue"/>
              <a:buNone/>
              <a:defRPr b="0" i="0" sz="1600" u="none" cap="none" strike="noStrike">
                <a:solidFill>
                  <a:srgbClr val="FFFFFF"/>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FFFFFF"/>
              </a:buClr>
              <a:buFont typeface="Helvetica Neue"/>
              <a:buNone/>
              <a:defRPr b="0" i="0" sz="1600" u="none" cap="none" strike="noStrike">
                <a:solidFill>
                  <a:srgbClr val="FFFFFF"/>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FFFFFF"/>
              </a:buClr>
              <a:buFont typeface="Helvetica Neue"/>
              <a:buNone/>
              <a:defRPr b="0" i="0" sz="1600" u="none" cap="none" strike="noStrike">
                <a:solidFill>
                  <a:srgbClr val="FFFFFF"/>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49" name="Shape 249"/>
          <p:cNvSpPr txBox="1"/>
          <p:nvPr>
            <p:ph idx="12" type="sldNum"/>
          </p:nvPr>
        </p:nvSpPr>
        <p:spPr>
          <a:xfrm>
            <a:off x="4488760" y="4304667"/>
            <a:ext cx="161400" cy="164100"/>
          </a:xfrm>
          <a:prstGeom prst="rect">
            <a:avLst/>
          </a:prstGeom>
          <a:noFill/>
          <a:ln>
            <a:noFill/>
          </a:ln>
        </p:spPr>
        <p:txBody>
          <a:bodyPr anchorCtr="0" anchor="t" bIns="20100" lIns="20100" rIns="20100" tIns="2010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8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Top">
    <p:spTree>
      <p:nvGrpSpPr>
        <p:cNvPr id="250" name="Shape 250"/>
        <p:cNvGrpSpPr/>
        <p:nvPr/>
      </p:nvGrpSpPr>
      <p:grpSpPr>
        <a:xfrm>
          <a:off x="0" y="0"/>
          <a:ext cx="0" cy="0"/>
          <a:chOff x="0" y="0"/>
          <a:chExt cx="0" cy="0"/>
        </a:xfrm>
      </p:grpSpPr>
      <p:sp>
        <p:nvSpPr>
          <p:cNvPr id="251" name="Shape 251"/>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252" name="Shape 252"/>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with image">
    <p:spTree>
      <p:nvGrpSpPr>
        <p:cNvPr id="51" name="Shape 51"/>
        <p:cNvGrpSpPr/>
        <p:nvPr/>
      </p:nvGrpSpPr>
      <p:grpSpPr>
        <a:xfrm>
          <a:off x="0" y="0"/>
          <a:ext cx="0" cy="0"/>
          <a:chOff x="0" y="0"/>
          <a:chExt cx="0" cy="0"/>
        </a:xfrm>
      </p:grpSpPr>
      <p:sp>
        <p:nvSpPr>
          <p:cNvPr id="52" name="Shape 52"/>
          <p:cNvSpPr/>
          <p:nvPr>
            <p:ph idx="2" type="pic"/>
          </p:nvPr>
        </p:nvSpPr>
        <p:spPr>
          <a:xfrm>
            <a:off x="0" y="-10391"/>
            <a:ext cx="9144000" cy="5154000"/>
          </a:xfrm>
          <a:prstGeom prst="rect">
            <a:avLst/>
          </a:prstGeom>
          <a:noFill/>
          <a:ln>
            <a:noFill/>
          </a:ln>
        </p:spPr>
        <p:txBody>
          <a:bodyPr anchorCtr="0" anchor="ctr" bIns="91425" lIns="91425" rIns="91425" tIns="91425"/>
          <a:lstStyle>
            <a:lvl1pPr lvl="0">
              <a:spcBef>
                <a:spcPts val="0"/>
              </a:spcBef>
              <a:buNone/>
              <a:defRPr/>
            </a:lvl1pPr>
          </a:lstStyle>
          <a:p/>
        </p:txBody>
      </p:sp>
      <p:sp>
        <p:nvSpPr>
          <p:cNvPr id="53" name="Shape 53"/>
          <p:cNvSpPr/>
          <p:nvPr>
            <p:ph idx="3" type="pic"/>
          </p:nvPr>
        </p:nvSpPr>
        <p:spPr>
          <a:xfrm>
            <a:off x="0" y="0"/>
            <a:ext cx="4572000" cy="5143499"/>
          </a:xfrm>
          <a:prstGeom prst="rect">
            <a:avLst/>
          </a:prstGeom>
          <a:solidFill>
            <a:srgbClr val="182642">
              <a:alpha val="49411"/>
            </a:srgbClr>
          </a:solidFill>
          <a:ln>
            <a:noFill/>
          </a:ln>
        </p:spPr>
        <p:txBody>
          <a:bodyPr anchorCtr="0" anchor="ctr" bIns="91425" lIns="91425" rIns="91425" tIns="91425"/>
          <a:lstStyle>
            <a:lvl1pPr lvl="0">
              <a:spcBef>
                <a:spcPts val="0"/>
              </a:spcBef>
              <a:buNone/>
              <a:defRPr/>
            </a:lvl1pPr>
          </a:lstStyle>
          <a:p/>
        </p:txBody>
      </p:sp>
      <p:sp>
        <p:nvSpPr>
          <p:cNvPr id="54" name="Shape 54"/>
          <p:cNvSpPr txBox="1"/>
          <p:nvPr>
            <p:ph idx="1" type="body"/>
          </p:nvPr>
        </p:nvSpPr>
        <p:spPr>
          <a:xfrm>
            <a:off x="371475" y="1211579"/>
            <a:ext cx="3771900" cy="1988699"/>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Rokkitt"/>
              <a:buNone/>
              <a:defRPr b="0" i="0" sz="2400" u="none" cap="none" strike="noStrike">
                <a:solidFill>
                  <a:schemeClr val="lt1"/>
                </a:solidFill>
                <a:latin typeface="Rokkitt"/>
                <a:ea typeface="Rokkitt"/>
                <a:cs typeface="Rokkitt"/>
                <a:sym typeface="Rokkitt"/>
              </a:defRPr>
            </a:lvl1pPr>
            <a:lvl2pPr indent="-19050" lvl="1" marL="5207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spTree>
      <p:nvGrpSpPr>
        <p:cNvPr id="253" name="Shape 253"/>
        <p:cNvGrpSpPr/>
        <p:nvPr/>
      </p:nvGrpSpPr>
      <p:grpSpPr>
        <a:xfrm>
          <a:off x="0" y="0"/>
          <a:ext cx="0" cy="0"/>
          <a:chOff x="0" y="0"/>
          <a:chExt cx="0" cy="0"/>
        </a:xfrm>
      </p:grpSpPr>
      <p:sp>
        <p:nvSpPr>
          <p:cNvPr id="254" name="Shape 254"/>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255" name="Shape 255"/>
          <p:cNvSpPr txBox="1"/>
          <p:nvPr>
            <p:ph idx="1" type="body"/>
          </p:nvPr>
        </p:nvSpPr>
        <p:spPr>
          <a:xfrm>
            <a:off x="1645294" y="1372939"/>
            <a:ext cx="5853300" cy="3315000"/>
          </a:xfrm>
          <a:prstGeom prst="rect">
            <a:avLst/>
          </a:prstGeom>
          <a:noFill/>
          <a:ln>
            <a:noFill/>
          </a:ln>
        </p:spPr>
        <p:txBody>
          <a:bodyPr anchorCtr="0" anchor="ctr" bIns="34275" lIns="34275" rIns="34275" tIns="34275"/>
          <a:lstStyle>
            <a:lvl1pPr indent="-139700" lvl="0" marL="228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56" name="Shape 256"/>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spTree>
      <p:nvGrpSpPr>
        <p:cNvPr id="257" name="Shape 257"/>
        <p:cNvGrpSpPr/>
        <p:nvPr/>
      </p:nvGrpSpPr>
      <p:grpSpPr>
        <a:xfrm>
          <a:off x="0" y="0"/>
          <a:ext cx="0" cy="0"/>
          <a:chOff x="0" y="0"/>
          <a:chExt cx="0" cy="0"/>
        </a:xfrm>
      </p:grpSpPr>
      <p:sp>
        <p:nvSpPr>
          <p:cNvPr id="258" name="Shape 258"/>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259" name="Shape 259"/>
          <p:cNvSpPr txBox="1"/>
          <p:nvPr>
            <p:ph idx="1" type="body"/>
          </p:nvPr>
        </p:nvSpPr>
        <p:spPr>
          <a:xfrm>
            <a:off x="1645294" y="1372939"/>
            <a:ext cx="5853300" cy="3315000"/>
          </a:xfrm>
          <a:prstGeom prst="rect">
            <a:avLst/>
          </a:prstGeom>
          <a:noFill/>
          <a:ln>
            <a:noFill/>
          </a:ln>
        </p:spPr>
        <p:txBody>
          <a:bodyPr anchorCtr="0" anchor="ctr" bIns="34275" lIns="34275" rIns="34275" tIns="34275"/>
          <a:lstStyle>
            <a:lvl1pPr indent="-139700" lvl="0" marL="228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60" name="Shape 260"/>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spTree>
      <p:nvGrpSpPr>
        <p:cNvPr id="261" name="Shape 261"/>
        <p:cNvGrpSpPr/>
        <p:nvPr/>
      </p:nvGrpSpPr>
      <p:grpSpPr>
        <a:xfrm>
          <a:off x="0" y="0"/>
          <a:ext cx="0" cy="0"/>
          <a:chOff x="0" y="0"/>
          <a:chExt cx="0" cy="0"/>
        </a:xfrm>
      </p:grpSpPr>
      <p:sp>
        <p:nvSpPr>
          <p:cNvPr id="262" name="Shape 262"/>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263" name="Shape 263"/>
          <p:cNvSpPr txBox="1"/>
          <p:nvPr>
            <p:ph idx="1" type="body"/>
          </p:nvPr>
        </p:nvSpPr>
        <p:spPr>
          <a:xfrm>
            <a:off x="1645294" y="1372939"/>
            <a:ext cx="5853300" cy="3315000"/>
          </a:xfrm>
          <a:prstGeom prst="rect">
            <a:avLst/>
          </a:prstGeom>
          <a:noFill/>
          <a:ln>
            <a:noFill/>
          </a:ln>
        </p:spPr>
        <p:txBody>
          <a:bodyPr anchorCtr="0" anchor="ctr" bIns="34275" lIns="34275" rIns="34275" tIns="34275"/>
          <a:lstStyle>
            <a:lvl1pPr indent="-139700" lvl="0" marL="228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16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64" name="Shape 264"/>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Top">
    <p:spTree>
      <p:nvGrpSpPr>
        <p:cNvPr id="265" name="Shape 265"/>
        <p:cNvGrpSpPr/>
        <p:nvPr/>
      </p:nvGrpSpPr>
      <p:grpSpPr>
        <a:xfrm>
          <a:off x="0" y="0"/>
          <a:ext cx="0" cy="0"/>
          <a:chOff x="0" y="0"/>
          <a:chExt cx="0" cy="0"/>
        </a:xfrm>
      </p:grpSpPr>
      <p:sp>
        <p:nvSpPr>
          <p:cNvPr id="266" name="Shape 266"/>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267" name="Shape 267"/>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Top">
    <p:bg>
      <p:bgPr>
        <a:solidFill>
          <a:srgbClr val="F7F9FA"/>
        </a:solidFill>
      </p:bgPr>
    </p:bg>
    <p:spTree>
      <p:nvGrpSpPr>
        <p:cNvPr id="268" name="Shape 268"/>
        <p:cNvGrpSpPr/>
        <p:nvPr/>
      </p:nvGrpSpPr>
      <p:grpSpPr>
        <a:xfrm>
          <a:off x="0" y="0"/>
          <a:ext cx="0" cy="0"/>
          <a:chOff x="0" y="0"/>
          <a:chExt cx="0" cy="0"/>
        </a:xfrm>
      </p:grpSpPr>
      <p:pic>
        <p:nvPicPr>
          <p:cNvPr id="269" name="Shape 269"/>
          <p:cNvPicPr preferRelativeResize="0"/>
          <p:nvPr/>
        </p:nvPicPr>
        <p:blipFill rotWithShape="1">
          <a:blip r:embed="rId2">
            <a:alphaModFix amt="4230"/>
          </a:blip>
          <a:srcRect b="0" l="0" r="0" t="0"/>
          <a:stretch/>
        </p:blipFill>
        <p:spPr>
          <a:xfrm>
            <a:off x="-1136272" y="-151792"/>
            <a:ext cx="11416500" cy="5447100"/>
          </a:xfrm>
          <a:prstGeom prst="rect">
            <a:avLst/>
          </a:prstGeom>
          <a:noFill/>
          <a:ln>
            <a:noFill/>
          </a:ln>
        </p:spPr>
      </p:pic>
      <p:sp>
        <p:nvSpPr>
          <p:cNvPr id="270" name="Shape 270"/>
          <p:cNvSpPr txBox="1"/>
          <p:nvPr>
            <p:ph idx="12" type="sldNum"/>
          </p:nvPr>
        </p:nvSpPr>
        <p:spPr>
          <a:xfrm>
            <a:off x="6553200" y="4629150"/>
            <a:ext cx="2133600" cy="276300"/>
          </a:xfrm>
          <a:prstGeom prst="rect">
            <a:avLst/>
          </a:prstGeom>
          <a:noFill/>
          <a:ln>
            <a:noFill/>
          </a:ln>
        </p:spPr>
        <p:txBody>
          <a:bodyPr anchorCtr="0" anchor="ctr" bIns="17150" lIns="17150" rIns="17150" tIns="17150">
            <a:noAutofit/>
          </a:bodyPr>
          <a:lstStyle/>
          <a:p>
            <a:pPr indent="0" lvl="0" marL="0" marR="0" rtl="0" algn="r">
              <a:lnSpc>
                <a:spcPct val="100000"/>
              </a:lnSpc>
              <a:spcBef>
                <a:spcPts val="0"/>
              </a:spcBef>
              <a:spcAft>
                <a:spcPts val="0"/>
              </a:spcAft>
              <a:buClr>
                <a:srgbClr val="000000"/>
              </a:buClr>
              <a:buSzPct val="25000"/>
              <a:buFont typeface="Helvetica Neue"/>
              <a:buNone/>
            </a:pPr>
            <a:fld id="{00000000-1234-1234-1234-123412341234}" type="slidenum">
              <a:rPr b="0" i="0" lang="en-US" sz="5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spTree>
      <p:nvGrpSpPr>
        <p:cNvPr id="271" name="Shape 271"/>
        <p:cNvGrpSpPr/>
        <p:nvPr/>
      </p:nvGrpSpPr>
      <p:grpSpPr>
        <a:xfrm>
          <a:off x="0" y="0"/>
          <a:ext cx="0" cy="0"/>
          <a:chOff x="0" y="0"/>
          <a:chExt cx="0" cy="0"/>
        </a:xfrm>
      </p:grpSpPr>
      <p:sp>
        <p:nvSpPr>
          <p:cNvPr id="272" name="Shape 272"/>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273" name="Shape 273"/>
          <p:cNvSpPr txBox="1"/>
          <p:nvPr>
            <p:ph idx="1" type="body"/>
          </p:nvPr>
        </p:nvSpPr>
        <p:spPr>
          <a:xfrm>
            <a:off x="1645294" y="1372939"/>
            <a:ext cx="5853300" cy="3315000"/>
          </a:xfrm>
          <a:prstGeom prst="rect">
            <a:avLst/>
          </a:prstGeom>
          <a:noFill/>
          <a:ln>
            <a:noFill/>
          </a:ln>
        </p:spPr>
        <p:txBody>
          <a:bodyPr anchorCtr="0" anchor="ctr" bIns="34275" lIns="34275" rIns="34275" tIns="34275"/>
          <a:lstStyle>
            <a:lvl1pPr indent="-139700" lvl="0" marL="228600" marR="0" rtl="0" algn="l">
              <a:lnSpc>
                <a:spcPct val="100000"/>
              </a:lnSpc>
              <a:spcBef>
                <a:spcPts val="22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22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22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22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2200"/>
              </a:spcBef>
              <a:spcAft>
                <a:spcPts val="0"/>
              </a:spcAft>
              <a:buClr>
                <a:srgbClr val="000000"/>
              </a:buClr>
              <a:buSzPct val="73684"/>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74" name="Shape 274"/>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p:bg>
      <p:bgPr>
        <a:solidFill>
          <a:srgbClr val="F2F5F5"/>
        </a:solidFill>
      </p:bgPr>
    </p:bg>
    <p:spTree>
      <p:nvGrpSpPr>
        <p:cNvPr id="275" name="Shape 275"/>
        <p:cNvGrpSpPr/>
        <p:nvPr/>
      </p:nvGrpSpPr>
      <p:grpSpPr>
        <a:xfrm>
          <a:off x="0" y="0"/>
          <a:ext cx="0" cy="0"/>
          <a:chOff x="0" y="0"/>
          <a:chExt cx="0" cy="0"/>
        </a:xfrm>
      </p:grpSpPr>
      <p:grpSp>
        <p:nvGrpSpPr>
          <p:cNvPr id="276" name="Shape 276"/>
          <p:cNvGrpSpPr/>
          <p:nvPr/>
        </p:nvGrpSpPr>
        <p:grpSpPr>
          <a:xfrm>
            <a:off x="4471789" y="4712843"/>
            <a:ext cx="200475" cy="200011"/>
            <a:chOff x="0" y="121"/>
            <a:chExt cx="534600" cy="533364"/>
          </a:xfrm>
        </p:grpSpPr>
        <p:sp>
          <p:nvSpPr>
            <p:cNvPr id="277" name="Shape 277"/>
            <p:cNvSpPr/>
            <p:nvPr/>
          </p:nvSpPr>
          <p:spPr>
            <a:xfrm rot="-747850">
              <a:off x="237395" y="22302"/>
              <a:ext cx="230738" cy="230738"/>
            </a:xfrm>
            <a:prstGeom prst="rect">
              <a:avLst/>
            </a:prstGeom>
            <a:solidFill>
              <a:srgbClr val="DC3032"/>
            </a:solidFill>
            <a:ln>
              <a:noFill/>
            </a:ln>
          </p:spPr>
          <p:txBody>
            <a:bodyPr anchorCtr="0" anchor="ctr" bIns="19050" lIns="19050" rIns="19050"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78" name="Shape 278"/>
            <p:cNvSpPr/>
            <p:nvPr/>
          </p:nvSpPr>
          <p:spPr>
            <a:xfrm>
              <a:off x="0" y="70885"/>
              <a:ext cx="534600" cy="462600"/>
            </a:xfrm>
            <a:custGeom>
              <a:pathLst>
                <a:path extrusionOk="0" h="120000" w="120000">
                  <a:moveTo>
                    <a:pt x="25566" y="0"/>
                  </a:moveTo>
                  <a:lnTo>
                    <a:pt x="0" y="6538"/>
                  </a:lnTo>
                  <a:lnTo>
                    <a:pt x="21783" y="120000"/>
                  </a:lnTo>
                  <a:lnTo>
                    <a:pt x="120000" y="94855"/>
                  </a:lnTo>
                  <a:lnTo>
                    <a:pt x="114511" y="66238"/>
                  </a:lnTo>
                  <a:lnTo>
                    <a:pt x="41855" y="84838"/>
                  </a:lnTo>
                  <a:lnTo>
                    <a:pt x="25566" y="0"/>
                  </a:lnTo>
                  <a:close/>
                </a:path>
              </a:pathLst>
            </a:custGeom>
            <a:solidFill>
              <a:srgbClr val="590025"/>
            </a:solidFill>
            <a:ln>
              <a:noFill/>
            </a:ln>
          </p:spPr>
          <p:txBody>
            <a:bodyPr anchorCtr="0" anchor="ctr" bIns="19050" lIns="19050" rIns="19050"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grpSp>
      <p:sp>
        <p:nvSpPr>
          <p:cNvPr id="279" name="Shape 279"/>
          <p:cNvSpPr txBox="1"/>
          <p:nvPr>
            <p:ph idx="12" type="sldNum"/>
          </p:nvPr>
        </p:nvSpPr>
        <p:spPr>
          <a:xfrm>
            <a:off x="4475930" y="4882306"/>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9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body">
    <p:spTree>
      <p:nvGrpSpPr>
        <p:cNvPr id="280" name="Shape 280"/>
        <p:cNvGrpSpPr/>
        <p:nvPr/>
      </p:nvGrpSpPr>
      <p:grpSpPr>
        <a:xfrm>
          <a:off x="0" y="0"/>
          <a:ext cx="0" cy="0"/>
          <a:chOff x="0" y="0"/>
          <a:chExt cx="0" cy="0"/>
        </a:xfrm>
      </p:grpSpPr>
      <p:sp>
        <p:nvSpPr>
          <p:cNvPr id="281" name="Shape 281"/>
          <p:cNvSpPr txBox="1"/>
          <p:nvPr>
            <p:ph type="title"/>
          </p:nvPr>
        </p:nvSpPr>
        <p:spPr>
          <a:xfrm>
            <a:off x="457199" y="205977"/>
            <a:ext cx="8229600" cy="857400"/>
          </a:xfrm>
          <a:prstGeom prst="rect">
            <a:avLst/>
          </a:prstGeom>
          <a:noFill/>
          <a:ln>
            <a:noFill/>
          </a:ln>
        </p:spPr>
        <p:txBody>
          <a:bodyPr anchorCtr="0" anchor="b" bIns="34275" lIns="34275" rIns="34275" tIns="34275"/>
          <a:lstStyle>
            <a:lvl1pPr indent="0" lvl="0"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282" name="Shape 282"/>
          <p:cNvSpPr txBox="1"/>
          <p:nvPr>
            <p:ph idx="1" type="body"/>
          </p:nvPr>
        </p:nvSpPr>
        <p:spPr>
          <a:xfrm>
            <a:off x="457199" y="1200149"/>
            <a:ext cx="8229600" cy="37257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283" name="Shape 283"/>
          <p:cNvSpPr txBox="1"/>
          <p:nvPr>
            <p:ph idx="12" type="sldNum"/>
          </p:nvPr>
        </p:nvSpPr>
        <p:spPr>
          <a:xfrm>
            <a:off x="8737767" y="4765004"/>
            <a:ext cx="367800" cy="3633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ndard Slide">
    <p:bg>
      <p:bgPr>
        <a:gradFill>
          <a:gsLst>
            <a:gs pos="0">
              <a:srgbClr val="FFFFFF"/>
            </a:gs>
            <a:gs pos="100000">
              <a:srgbClr val="ECEFF1"/>
            </a:gs>
          </a:gsLst>
          <a:lin ang="2880144" scaled="0"/>
        </a:gradFill>
      </p:bgPr>
    </p:bg>
    <p:spTree>
      <p:nvGrpSpPr>
        <p:cNvPr id="284" name="Shape 284"/>
        <p:cNvGrpSpPr/>
        <p:nvPr/>
      </p:nvGrpSpPr>
      <p:grpSpPr>
        <a:xfrm>
          <a:off x="0" y="0"/>
          <a:ext cx="0" cy="0"/>
          <a:chOff x="0" y="0"/>
          <a:chExt cx="0" cy="0"/>
        </a:xfrm>
      </p:grpSpPr>
      <p:sp>
        <p:nvSpPr>
          <p:cNvPr id="285" name="Shape 285"/>
          <p:cNvSpPr/>
          <p:nvPr/>
        </p:nvSpPr>
        <p:spPr>
          <a:xfrm>
            <a:off x="0" y="0"/>
            <a:ext cx="9144000" cy="609600"/>
          </a:xfrm>
          <a:prstGeom prst="rect">
            <a:avLst/>
          </a:prstGeom>
          <a:solidFill>
            <a:srgbClr val="0E2144"/>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FFFFFF"/>
              </a:buClr>
              <a:buFont typeface="Helvetica Neue"/>
              <a:buNone/>
            </a:pPr>
            <a:r>
              <a:t/>
            </a:r>
            <a:endParaRPr b="1" i="0" sz="2000" u="none" cap="none" strike="noStrike">
              <a:solidFill>
                <a:srgbClr val="FFFFFF"/>
              </a:solidFill>
              <a:latin typeface="Helvetica Neue"/>
              <a:ea typeface="Helvetica Neue"/>
              <a:cs typeface="Helvetica Neue"/>
              <a:sym typeface="Helvetica Neue"/>
            </a:endParaRPr>
          </a:p>
        </p:txBody>
      </p:sp>
      <p:sp>
        <p:nvSpPr>
          <p:cNvPr id="286" name="Shape 286"/>
          <p:cNvSpPr txBox="1"/>
          <p:nvPr>
            <p:ph idx="1" type="body"/>
          </p:nvPr>
        </p:nvSpPr>
        <p:spPr>
          <a:xfrm>
            <a:off x="372704" y="157124"/>
            <a:ext cx="6583200" cy="295200"/>
          </a:xfrm>
          <a:prstGeom prst="rect">
            <a:avLst/>
          </a:prstGeom>
          <a:noFill/>
          <a:ln>
            <a:noFill/>
          </a:ln>
        </p:spPr>
        <p:txBody>
          <a:bodyPr anchorCtr="0" anchor="ctr" bIns="34275" lIns="34275" rIns="34275" tIns="34275"/>
          <a:lstStyle>
            <a:lvl1pPr indent="0" lvl="0" marL="0" marR="0" rtl="0" algn="l">
              <a:lnSpc>
                <a:spcPct val="100000"/>
              </a:lnSpc>
              <a:spcBef>
                <a:spcPts val="1600"/>
              </a:spcBef>
              <a:spcAft>
                <a:spcPts val="0"/>
              </a:spcAft>
              <a:buClr>
                <a:srgbClr val="FFFFFF"/>
              </a:buClr>
              <a:buFont typeface="Helvetica Neue"/>
              <a:buNone/>
              <a:defRPr b="1" i="0" sz="1700" u="none" cap="none" strike="noStrike">
                <a:solidFill>
                  <a:srgbClr val="FFFFFF"/>
                </a:solidFill>
                <a:latin typeface="Helvetica Neue"/>
                <a:ea typeface="Helvetica Neue"/>
                <a:cs typeface="Helvetica Neue"/>
                <a:sym typeface="Helvetica Neue"/>
              </a:defRPr>
            </a:lvl1pPr>
            <a:lvl2pPr indent="0" lvl="1" marL="0" marR="0" rtl="0" algn="l">
              <a:lnSpc>
                <a:spcPct val="100000"/>
              </a:lnSpc>
              <a:spcBef>
                <a:spcPts val="1600"/>
              </a:spcBef>
              <a:spcAft>
                <a:spcPts val="0"/>
              </a:spcAft>
              <a:buClr>
                <a:srgbClr val="FFFFFF"/>
              </a:buClr>
              <a:buFont typeface="Helvetica Neue"/>
              <a:buNone/>
              <a:defRPr b="1" i="0" sz="1700" u="none" cap="none" strike="noStrike">
                <a:solidFill>
                  <a:srgbClr val="FFFFFF"/>
                </a:solidFill>
                <a:latin typeface="Helvetica Neue"/>
                <a:ea typeface="Helvetica Neue"/>
                <a:cs typeface="Helvetica Neue"/>
                <a:sym typeface="Helvetica Neue"/>
              </a:defRPr>
            </a:lvl2pPr>
            <a:lvl3pPr indent="0" lvl="2" marL="0" marR="0" rtl="0" algn="l">
              <a:lnSpc>
                <a:spcPct val="100000"/>
              </a:lnSpc>
              <a:spcBef>
                <a:spcPts val="1600"/>
              </a:spcBef>
              <a:spcAft>
                <a:spcPts val="0"/>
              </a:spcAft>
              <a:buClr>
                <a:srgbClr val="FFFFFF"/>
              </a:buClr>
              <a:buFont typeface="Helvetica Neue"/>
              <a:buNone/>
              <a:defRPr b="1" i="0" sz="1700" u="none" cap="none" strike="noStrike">
                <a:solidFill>
                  <a:srgbClr val="FFFFFF"/>
                </a:solidFill>
                <a:latin typeface="Helvetica Neue"/>
                <a:ea typeface="Helvetica Neue"/>
                <a:cs typeface="Helvetica Neue"/>
                <a:sym typeface="Helvetica Neue"/>
              </a:defRPr>
            </a:lvl3pPr>
            <a:lvl4pPr indent="0" lvl="3" marL="0" marR="0" rtl="0" algn="l">
              <a:lnSpc>
                <a:spcPct val="100000"/>
              </a:lnSpc>
              <a:spcBef>
                <a:spcPts val="1600"/>
              </a:spcBef>
              <a:spcAft>
                <a:spcPts val="0"/>
              </a:spcAft>
              <a:buClr>
                <a:srgbClr val="FFFFFF"/>
              </a:buClr>
              <a:buFont typeface="Helvetica Neue"/>
              <a:buNone/>
              <a:defRPr b="1" i="0" sz="1700" u="none" cap="none" strike="noStrike">
                <a:solidFill>
                  <a:srgbClr val="FFFFFF"/>
                </a:solidFill>
                <a:latin typeface="Helvetica Neue"/>
                <a:ea typeface="Helvetica Neue"/>
                <a:cs typeface="Helvetica Neue"/>
                <a:sym typeface="Helvetica Neue"/>
              </a:defRPr>
            </a:lvl4pPr>
            <a:lvl5pPr indent="0" lvl="4" marL="0" marR="0" rtl="0" algn="l">
              <a:lnSpc>
                <a:spcPct val="100000"/>
              </a:lnSpc>
              <a:spcBef>
                <a:spcPts val="1600"/>
              </a:spcBef>
              <a:spcAft>
                <a:spcPts val="0"/>
              </a:spcAft>
              <a:buClr>
                <a:srgbClr val="FFFFFF"/>
              </a:buClr>
              <a:buFont typeface="Helvetica Neue"/>
              <a:buNone/>
              <a:defRPr b="1" i="0" sz="1700" u="none" cap="none" strike="noStrike">
                <a:solidFill>
                  <a:srgbClr val="FFFFFF"/>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pic>
        <p:nvPicPr>
          <p:cNvPr id="287" name="Shape 287"/>
          <p:cNvPicPr preferRelativeResize="0"/>
          <p:nvPr/>
        </p:nvPicPr>
        <p:blipFill rotWithShape="1">
          <a:blip r:embed="rId2">
            <a:alphaModFix/>
          </a:blip>
          <a:srcRect b="0" l="0" r="0" t="0"/>
          <a:stretch/>
        </p:blipFill>
        <p:spPr>
          <a:xfrm>
            <a:off x="7516579" y="197586"/>
            <a:ext cx="1310100" cy="214500"/>
          </a:xfrm>
          <a:prstGeom prst="rect">
            <a:avLst/>
          </a:prstGeom>
          <a:noFill/>
          <a:ln>
            <a:noFill/>
          </a:ln>
        </p:spPr>
      </p:pic>
      <p:sp>
        <p:nvSpPr>
          <p:cNvPr id="288" name="Shape 288"/>
          <p:cNvSpPr txBox="1"/>
          <p:nvPr>
            <p:ph idx="12" type="sldNum"/>
          </p:nvPr>
        </p:nvSpPr>
        <p:spPr>
          <a:xfrm>
            <a:off x="4473187" y="4882306"/>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 placeholders">
    <p:spTree>
      <p:nvGrpSpPr>
        <p:cNvPr id="295" name="Shape 295"/>
        <p:cNvGrpSpPr/>
        <p:nvPr/>
      </p:nvGrpSpPr>
      <p:grpSpPr>
        <a:xfrm>
          <a:off x="0" y="0"/>
          <a:ext cx="0" cy="0"/>
          <a:chOff x="0" y="0"/>
          <a:chExt cx="0" cy="0"/>
        </a:xfrm>
      </p:grpSpPr>
      <p:sp>
        <p:nvSpPr>
          <p:cNvPr id="296" name="Shape 296"/>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297" name="Shape 297"/>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298" name="Shape 298"/>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299" name="Shape 299"/>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300" name="Shape 300"/>
          <p:cNvSpPr/>
          <p:nvPr>
            <p:ph idx="2" type="pic"/>
          </p:nvPr>
        </p:nvSpPr>
        <p:spPr>
          <a:xfrm>
            <a:off x="371475" y="125764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01" name="Shape 301"/>
          <p:cNvSpPr/>
          <p:nvPr>
            <p:ph idx="3" type="pic"/>
          </p:nvPr>
        </p:nvSpPr>
        <p:spPr>
          <a:xfrm>
            <a:off x="2111736" y="125764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02" name="Shape 302"/>
          <p:cNvSpPr/>
          <p:nvPr>
            <p:ph idx="4" type="pic"/>
          </p:nvPr>
        </p:nvSpPr>
        <p:spPr>
          <a:xfrm>
            <a:off x="3852000" y="125764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03" name="Shape 303"/>
          <p:cNvSpPr/>
          <p:nvPr>
            <p:ph idx="5" type="pic"/>
          </p:nvPr>
        </p:nvSpPr>
        <p:spPr>
          <a:xfrm>
            <a:off x="5592262" y="1257645"/>
            <a:ext cx="1439999"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04" name="Shape 304"/>
          <p:cNvSpPr/>
          <p:nvPr>
            <p:ph idx="6" type="pic"/>
          </p:nvPr>
        </p:nvSpPr>
        <p:spPr>
          <a:xfrm>
            <a:off x="7332525" y="125764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05" name="Shape 305"/>
          <p:cNvSpPr/>
          <p:nvPr>
            <p:ph idx="7" type="pic"/>
          </p:nvPr>
        </p:nvSpPr>
        <p:spPr>
          <a:xfrm>
            <a:off x="371475" y="2156481"/>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06" name="Shape 306"/>
          <p:cNvSpPr/>
          <p:nvPr>
            <p:ph idx="8" type="pic"/>
          </p:nvPr>
        </p:nvSpPr>
        <p:spPr>
          <a:xfrm>
            <a:off x="2111736" y="2156481"/>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07" name="Shape 307"/>
          <p:cNvSpPr/>
          <p:nvPr>
            <p:ph idx="9" type="pic"/>
          </p:nvPr>
        </p:nvSpPr>
        <p:spPr>
          <a:xfrm>
            <a:off x="3852000" y="2156481"/>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08" name="Shape 308"/>
          <p:cNvSpPr/>
          <p:nvPr>
            <p:ph idx="13" type="pic"/>
          </p:nvPr>
        </p:nvSpPr>
        <p:spPr>
          <a:xfrm>
            <a:off x="5592262" y="2156481"/>
            <a:ext cx="1439999"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09" name="Shape 309"/>
          <p:cNvSpPr/>
          <p:nvPr>
            <p:ph idx="14" type="pic"/>
          </p:nvPr>
        </p:nvSpPr>
        <p:spPr>
          <a:xfrm>
            <a:off x="7332525" y="2156481"/>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10" name="Shape 310"/>
          <p:cNvSpPr/>
          <p:nvPr>
            <p:ph idx="15" type="pic"/>
          </p:nvPr>
        </p:nvSpPr>
        <p:spPr>
          <a:xfrm>
            <a:off x="371475" y="305531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11" name="Shape 311"/>
          <p:cNvSpPr/>
          <p:nvPr>
            <p:ph idx="16" type="pic"/>
          </p:nvPr>
        </p:nvSpPr>
        <p:spPr>
          <a:xfrm>
            <a:off x="2111736" y="305531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12" name="Shape 312"/>
          <p:cNvSpPr/>
          <p:nvPr>
            <p:ph idx="17" type="pic"/>
          </p:nvPr>
        </p:nvSpPr>
        <p:spPr>
          <a:xfrm>
            <a:off x="3852000" y="305531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13" name="Shape 313"/>
          <p:cNvSpPr/>
          <p:nvPr>
            <p:ph idx="18" type="pic"/>
          </p:nvPr>
        </p:nvSpPr>
        <p:spPr>
          <a:xfrm>
            <a:off x="5592262" y="3055315"/>
            <a:ext cx="1439999"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14" name="Shape 314"/>
          <p:cNvSpPr/>
          <p:nvPr>
            <p:ph idx="19" type="pic"/>
          </p:nvPr>
        </p:nvSpPr>
        <p:spPr>
          <a:xfrm>
            <a:off x="7332525" y="305531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15" name="Shape 315"/>
          <p:cNvSpPr/>
          <p:nvPr>
            <p:ph idx="20" type="pic"/>
          </p:nvPr>
        </p:nvSpPr>
        <p:spPr>
          <a:xfrm>
            <a:off x="371475" y="3954150"/>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16" name="Shape 316"/>
          <p:cNvSpPr/>
          <p:nvPr>
            <p:ph idx="21" type="pic"/>
          </p:nvPr>
        </p:nvSpPr>
        <p:spPr>
          <a:xfrm>
            <a:off x="2111736" y="3954150"/>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17" name="Shape 317"/>
          <p:cNvSpPr/>
          <p:nvPr>
            <p:ph idx="22" type="pic"/>
          </p:nvPr>
        </p:nvSpPr>
        <p:spPr>
          <a:xfrm>
            <a:off x="3852000" y="3954150"/>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18" name="Shape 318"/>
          <p:cNvSpPr/>
          <p:nvPr>
            <p:ph idx="23" type="pic"/>
          </p:nvPr>
        </p:nvSpPr>
        <p:spPr>
          <a:xfrm>
            <a:off x="5592262" y="3954150"/>
            <a:ext cx="1439999"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19" name="Shape 319"/>
          <p:cNvSpPr/>
          <p:nvPr>
            <p:ph idx="24" type="pic"/>
          </p:nvPr>
        </p:nvSpPr>
        <p:spPr>
          <a:xfrm>
            <a:off x="7332525" y="3954150"/>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ck">
    <p:spTree>
      <p:nvGrpSpPr>
        <p:cNvPr id="55" name="Shape 55"/>
        <p:cNvGrpSpPr/>
        <p:nvPr/>
      </p:nvGrpSpPr>
      <p:grpSpPr>
        <a:xfrm>
          <a:off x="0" y="0"/>
          <a:ext cx="0" cy="0"/>
          <a:chOff x="0" y="0"/>
          <a:chExt cx="0" cy="0"/>
        </a:xfrm>
      </p:grpSpPr>
      <p:sp>
        <p:nvSpPr>
          <p:cNvPr id="56" name="Shape 56"/>
          <p:cNvSpPr/>
          <p:nvPr/>
        </p:nvSpPr>
        <p:spPr>
          <a:xfrm>
            <a:off x="0" y="0"/>
            <a:ext cx="9144000" cy="5143499"/>
          </a:xfrm>
          <a:prstGeom prst="rect">
            <a:avLst/>
          </a:prstGeom>
          <a:solidFill>
            <a:schemeClr val="dk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57" name="Shape 57"/>
          <p:cNvSpPr txBox="1"/>
          <p:nvPr>
            <p:ph idx="11" type="ftr"/>
          </p:nvPr>
        </p:nvSpPr>
        <p:spPr>
          <a:xfrm>
            <a:off x="3028950" y="4767262"/>
            <a:ext cx="3086098"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800" u="none" cap="none" strike="noStrike">
                <a:solidFill>
                  <a:schemeClr val="lt1"/>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58" name="Shape 58"/>
          <p:cNvSpPr txBox="1"/>
          <p:nvPr>
            <p:ph idx="1" type="body"/>
          </p:nvPr>
        </p:nvSpPr>
        <p:spPr>
          <a:xfrm>
            <a:off x="371473" y="3288323"/>
            <a:ext cx="8401200" cy="1340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19050" lvl="1" marL="5207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
        <p:nvSpPr>
          <p:cNvPr id="59" name="Shape 59"/>
          <p:cNvSpPr txBox="1"/>
          <p:nvPr>
            <p:ph idx="2" type="body"/>
          </p:nvPr>
        </p:nvSpPr>
        <p:spPr>
          <a:xfrm>
            <a:off x="371475" y="2487264"/>
            <a:ext cx="8400898" cy="69869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Rokkitt"/>
              <a:buNone/>
              <a:defRPr b="0" i="0" sz="4100" u="none" cap="none" strike="noStrike">
                <a:solidFill>
                  <a:schemeClr val="lt1"/>
                </a:solidFill>
                <a:latin typeface="Rokkitt"/>
                <a:ea typeface="Rokkitt"/>
                <a:cs typeface="Rokkitt"/>
                <a:sym typeface="Rokkitt"/>
              </a:defRPr>
            </a:lvl1pPr>
            <a:lvl2pPr indent="-19050" lvl="1" marL="5207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p:spTree>
      <p:nvGrpSpPr>
        <p:cNvPr id="320" name="Shape 320"/>
        <p:cNvGrpSpPr/>
        <p:nvPr/>
      </p:nvGrpSpPr>
      <p:grpSpPr>
        <a:xfrm>
          <a:off x="0" y="0"/>
          <a:ext cx="0" cy="0"/>
          <a:chOff x="0" y="0"/>
          <a:chExt cx="0" cy="0"/>
        </a:xfrm>
      </p:grpSpPr>
      <p:sp>
        <p:nvSpPr>
          <p:cNvPr id="321" name="Shape 321"/>
          <p:cNvSpPr/>
          <p:nvPr>
            <p:ph idx="2" type="pic"/>
          </p:nvPr>
        </p:nvSpPr>
        <p:spPr>
          <a:xfrm>
            <a:off x="-8433" y="0"/>
            <a:ext cx="9152400" cy="4905000"/>
          </a:xfrm>
          <a:prstGeom prst="rect">
            <a:avLst/>
          </a:prstGeom>
          <a:no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22" name="Shape 322"/>
          <p:cNvSpPr/>
          <p:nvPr/>
        </p:nvSpPr>
        <p:spPr>
          <a:xfrm>
            <a:off x="-8433" y="3876235"/>
            <a:ext cx="9144000" cy="1018500"/>
          </a:xfrm>
          <a:prstGeom prst="rect">
            <a:avLst/>
          </a:prstGeom>
          <a:solidFill>
            <a:srgbClr val="F1F1F2">
              <a:alpha val="843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323" name="Shape 323"/>
          <p:cNvSpPr txBox="1"/>
          <p:nvPr>
            <p:ph idx="1" type="body"/>
          </p:nvPr>
        </p:nvSpPr>
        <p:spPr>
          <a:xfrm>
            <a:off x="371473" y="3293989"/>
            <a:ext cx="5617500" cy="454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24" name="Shape 324"/>
          <p:cNvSpPr txBox="1"/>
          <p:nvPr>
            <p:ph idx="3" type="body"/>
          </p:nvPr>
        </p:nvSpPr>
        <p:spPr>
          <a:xfrm>
            <a:off x="371475" y="1200150"/>
            <a:ext cx="5619600" cy="1988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kkitt"/>
              <a:buNone/>
              <a:defRPr b="0" i="0" sz="4100" u="none" cap="none" strike="noStrike">
                <a:solidFill>
                  <a:schemeClr val="lt1"/>
                </a:solidFill>
                <a:latin typeface="Rokkitt"/>
                <a:ea typeface="Rokkitt"/>
                <a:cs typeface="Rokkitt"/>
                <a:sym typeface="Rokkitt"/>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pic>
        <p:nvPicPr>
          <p:cNvPr id="325" name="Shape 325"/>
          <p:cNvPicPr preferRelativeResize="0"/>
          <p:nvPr/>
        </p:nvPicPr>
        <p:blipFill rotWithShape="1">
          <a:blip r:embed="rId2">
            <a:alphaModFix/>
          </a:blip>
          <a:srcRect b="0" l="0" r="0" t="0"/>
          <a:stretch/>
        </p:blipFill>
        <p:spPr>
          <a:xfrm>
            <a:off x="6636249" y="3960383"/>
            <a:ext cx="2413200" cy="798300"/>
          </a:xfrm>
          <a:prstGeom prst="rect">
            <a:avLst/>
          </a:prstGeom>
          <a:noFill/>
          <a:ln>
            <a:noFill/>
          </a:ln>
        </p:spPr>
      </p:pic>
      <p:grpSp>
        <p:nvGrpSpPr>
          <p:cNvPr id="326" name="Shape 326"/>
          <p:cNvGrpSpPr/>
          <p:nvPr/>
        </p:nvGrpSpPr>
        <p:grpSpPr>
          <a:xfrm rot="10800000">
            <a:off x="-8832" y="4905107"/>
            <a:ext cx="9152831" cy="246823"/>
            <a:chOff x="-5409" y="3088324"/>
            <a:chExt cx="7258967" cy="351000"/>
          </a:xfrm>
        </p:grpSpPr>
        <p:sp>
          <p:nvSpPr>
            <p:cNvPr id="327" name="Shape 327"/>
            <p:cNvSpPr/>
            <p:nvPr/>
          </p:nvSpPr>
          <p:spPr>
            <a:xfrm>
              <a:off x="1879700" y="3088324"/>
              <a:ext cx="942600" cy="351000"/>
            </a:xfrm>
            <a:prstGeom prst="rect">
              <a:avLst/>
            </a:prstGeom>
            <a:solidFill>
              <a:schemeClr val="dk2"/>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328" name="Shape 328"/>
            <p:cNvSpPr/>
            <p:nvPr/>
          </p:nvSpPr>
          <p:spPr>
            <a:xfrm>
              <a:off x="2822258" y="3088324"/>
              <a:ext cx="4431300" cy="351000"/>
            </a:xfrm>
            <a:prstGeom prst="rect">
              <a:avLst/>
            </a:prstGeom>
            <a:solidFill>
              <a:schemeClr val="dk1"/>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329" name="Shape 329"/>
            <p:cNvSpPr/>
            <p:nvPr/>
          </p:nvSpPr>
          <p:spPr>
            <a:xfrm>
              <a:off x="937145" y="3088324"/>
              <a:ext cx="942600" cy="351000"/>
            </a:xfrm>
            <a:prstGeom prst="rect">
              <a:avLst/>
            </a:prstGeom>
            <a:solidFill>
              <a:schemeClr val="accent1"/>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330" name="Shape 330"/>
            <p:cNvSpPr/>
            <p:nvPr/>
          </p:nvSpPr>
          <p:spPr>
            <a:xfrm>
              <a:off x="-5409" y="3088324"/>
              <a:ext cx="942600" cy="351000"/>
            </a:xfrm>
            <a:prstGeom prst="rect">
              <a:avLst/>
            </a:prstGeom>
            <a:solidFill>
              <a:schemeClr val="accent3"/>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grpSp>
      <p:sp>
        <p:nvSpPr>
          <p:cNvPr id="331" name="Shape 331"/>
          <p:cNvSpPr/>
          <p:nvPr/>
        </p:nvSpPr>
        <p:spPr>
          <a:xfrm>
            <a:off x="254540" y="4940857"/>
            <a:ext cx="1052100" cy="1614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chemeClr val="lt1"/>
              </a:buClr>
              <a:buSzPct val="25000"/>
              <a:buFont typeface="Calibri"/>
              <a:buNone/>
            </a:pPr>
            <a:r>
              <a:rPr b="0" i="0" lang="en-US" sz="600" u="none" cap="none" strike="noStrike">
                <a:solidFill>
                  <a:schemeClr val="lt1"/>
                </a:solidFill>
                <a:latin typeface="Calibri"/>
                <a:ea typeface="Calibri"/>
                <a:cs typeface="Calibri"/>
                <a:sym typeface="Calibri"/>
              </a:rPr>
              <a:t>9/15/2015 © 2015 CareerBuilder</a:t>
            </a:r>
          </a:p>
        </p:txBody>
      </p:sp>
      <p:sp>
        <p:nvSpPr>
          <p:cNvPr id="332" name="Shape 332"/>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Software">
    <p:spTree>
      <p:nvGrpSpPr>
        <p:cNvPr id="333" name="Shape 333"/>
        <p:cNvGrpSpPr/>
        <p:nvPr/>
      </p:nvGrpSpPr>
      <p:grpSpPr>
        <a:xfrm>
          <a:off x="0" y="0"/>
          <a:ext cx="0" cy="0"/>
          <a:chOff x="0" y="0"/>
          <a:chExt cx="0" cy="0"/>
        </a:xfrm>
      </p:grpSpPr>
      <p:sp>
        <p:nvSpPr>
          <p:cNvPr id="334" name="Shape 334"/>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335" name="Shape 335"/>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336" name="Shape 336"/>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337" name="Shape 337"/>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with image">
    <p:spTree>
      <p:nvGrpSpPr>
        <p:cNvPr id="338" name="Shape 338"/>
        <p:cNvGrpSpPr/>
        <p:nvPr/>
      </p:nvGrpSpPr>
      <p:grpSpPr>
        <a:xfrm>
          <a:off x="0" y="0"/>
          <a:ext cx="0" cy="0"/>
          <a:chOff x="0" y="0"/>
          <a:chExt cx="0" cy="0"/>
        </a:xfrm>
      </p:grpSpPr>
      <p:sp>
        <p:nvSpPr>
          <p:cNvPr id="339" name="Shape 339"/>
          <p:cNvSpPr/>
          <p:nvPr>
            <p:ph idx="2" type="pic"/>
          </p:nvPr>
        </p:nvSpPr>
        <p:spPr>
          <a:xfrm>
            <a:off x="0" y="-10390"/>
            <a:ext cx="9144000" cy="5153700"/>
          </a:xfrm>
          <a:prstGeom prst="rect">
            <a:avLst/>
          </a:prstGeom>
          <a:no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40" name="Shape 340"/>
          <p:cNvSpPr/>
          <p:nvPr>
            <p:ph idx="3" type="pic"/>
          </p:nvPr>
        </p:nvSpPr>
        <p:spPr>
          <a:xfrm>
            <a:off x="0" y="0"/>
            <a:ext cx="4572000" cy="5143500"/>
          </a:xfrm>
          <a:prstGeom prst="rect">
            <a:avLst/>
          </a:prstGeom>
          <a:solidFill>
            <a:srgbClr val="182642">
              <a:alpha val="49020"/>
            </a:srgbClr>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41" name="Shape 341"/>
          <p:cNvSpPr txBox="1"/>
          <p:nvPr>
            <p:ph idx="1" type="body"/>
          </p:nvPr>
        </p:nvSpPr>
        <p:spPr>
          <a:xfrm>
            <a:off x="371475" y="1211579"/>
            <a:ext cx="3771900" cy="19887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Rokkitt"/>
              <a:buNone/>
              <a:defRPr b="0" i="0" sz="2400" u="none" cap="none" strike="noStrike">
                <a:solidFill>
                  <a:schemeClr val="lt1"/>
                </a:solidFill>
                <a:latin typeface="Rokkitt"/>
                <a:ea typeface="Rokkitt"/>
                <a:cs typeface="Rokkitt"/>
                <a:sym typeface="Rokkitt"/>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Media">
    <p:spTree>
      <p:nvGrpSpPr>
        <p:cNvPr id="342" name="Shape 342"/>
        <p:cNvGrpSpPr/>
        <p:nvPr/>
      </p:nvGrpSpPr>
      <p:grpSpPr>
        <a:xfrm>
          <a:off x="0" y="0"/>
          <a:ext cx="0" cy="0"/>
          <a:chOff x="0" y="0"/>
          <a:chExt cx="0" cy="0"/>
        </a:xfrm>
      </p:grpSpPr>
      <p:sp>
        <p:nvSpPr>
          <p:cNvPr id="343" name="Shape 343"/>
          <p:cNvSpPr/>
          <p:nvPr/>
        </p:nvSpPr>
        <p:spPr>
          <a:xfrm>
            <a:off x="0" y="160289"/>
            <a:ext cx="82800" cy="801000"/>
          </a:xfrm>
          <a:prstGeom prst="rect">
            <a:avLst/>
          </a:prstGeom>
          <a:solidFill>
            <a:schemeClr val="accent3"/>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344" name="Shape 344"/>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345" name="Shape 345"/>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346" name="Shape 346"/>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Analytics">
    <p:spTree>
      <p:nvGrpSpPr>
        <p:cNvPr id="347" name="Shape 347"/>
        <p:cNvGrpSpPr/>
        <p:nvPr/>
      </p:nvGrpSpPr>
      <p:grpSpPr>
        <a:xfrm>
          <a:off x="0" y="0"/>
          <a:ext cx="0" cy="0"/>
          <a:chOff x="0" y="0"/>
          <a:chExt cx="0" cy="0"/>
        </a:xfrm>
      </p:grpSpPr>
      <p:sp>
        <p:nvSpPr>
          <p:cNvPr id="348" name="Shape 348"/>
          <p:cNvSpPr/>
          <p:nvPr/>
        </p:nvSpPr>
        <p:spPr>
          <a:xfrm>
            <a:off x="0" y="160289"/>
            <a:ext cx="82800" cy="801000"/>
          </a:xfrm>
          <a:prstGeom prst="rect">
            <a:avLst/>
          </a:prstGeom>
          <a:solidFill>
            <a:schemeClr val="dk2"/>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349" name="Shape 349"/>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350" name="Shape 350"/>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351" name="Shape 351"/>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Sourcing">
    <p:spTree>
      <p:nvGrpSpPr>
        <p:cNvPr id="352" name="Shape 352"/>
        <p:cNvGrpSpPr/>
        <p:nvPr/>
      </p:nvGrpSpPr>
      <p:grpSpPr>
        <a:xfrm>
          <a:off x="0" y="0"/>
          <a:ext cx="0" cy="0"/>
          <a:chOff x="0" y="0"/>
          <a:chExt cx="0" cy="0"/>
        </a:xfrm>
      </p:grpSpPr>
      <p:sp>
        <p:nvSpPr>
          <p:cNvPr id="353" name="Shape 353"/>
          <p:cNvSpPr/>
          <p:nvPr/>
        </p:nvSpPr>
        <p:spPr>
          <a:xfrm>
            <a:off x="0" y="160289"/>
            <a:ext cx="82800" cy="801000"/>
          </a:xfrm>
          <a:prstGeom prst="rect">
            <a:avLst/>
          </a:prstGeom>
          <a:solidFill>
            <a:schemeClr val="accent5"/>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354" name="Shape 354"/>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355" name="Shape 355"/>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356" name="Shape 356"/>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357" name="Shape 357"/>
        <p:cNvGrpSpPr/>
        <p:nvPr/>
      </p:nvGrpSpPr>
      <p:grpSpPr>
        <a:xfrm>
          <a:off x="0" y="0"/>
          <a:ext cx="0" cy="0"/>
          <a:chOff x="0" y="0"/>
          <a:chExt cx="0" cy="0"/>
        </a:xfrm>
      </p:grpSpPr>
      <p:sp>
        <p:nvSpPr>
          <p:cNvPr id="358" name="Shape 358"/>
          <p:cNvSpPr txBox="1"/>
          <p:nvPr>
            <p:ph idx="1" type="body"/>
          </p:nvPr>
        </p:nvSpPr>
        <p:spPr>
          <a:xfrm>
            <a:off x="371475" y="1200150"/>
            <a:ext cx="8400900" cy="34290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59" name="Shape 359"/>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360" name="Shape 360"/>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361" name="Shape 361"/>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362" name="Shape 362"/>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ck">
    <p:spTree>
      <p:nvGrpSpPr>
        <p:cNvPr id="363" name="Shape 363"/>
        <p:cNvGrpSpPr/>
        <p:nvPr/>
      </p:nvGrpSpPr>
      <p:grpSpPr>
        <a:xfrm>
          <a:off x="0" y="0"/>
          <a:ext cx="0" cy="0"/>
          <a:chOff x="0" y="0"/>
          <a:chExt cx="0" cy="0"/>
        </a:xfrm>
      </p:grpSpPr>
      <p:sp>
        <p:nvSpPr>
          <p:cNvPr id="364" name="Shape 364"/>
          <p:cNvSpPr/>
          <p:nvPr/>
        </p:nvSpPr>
        <p:spPr>
          <a:xfrm>
            <a:off x="0" y="0"/>
            <a:ext cx="9144000" cy="5143500"/>
          </a:xfrm>
          <a:prstGeom prst="rect">
            <a:avLst/>
          </a:prstGeom>
          <a:solidFill>
            <a:schemeClr val="dk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365" name="Shape 365"/>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800" u="none" cap="none" strike="noStrike">
                <a:solidFill>
                  <a:schemeClr val="lt1"/>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366" name="Shape 366"/>
          <p:cNvSpPr txBox="1"/>
          <p:nvPr>
            <p:ph idx="1" type="body"/>
          </p:nvPr>
        </p:nvSpPr>
        <p:spPr>
          <a:xfrm>
            <a:off x="371473" y="3288321"/>
            <a:ext cx="8400900" cy="1340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67" name="Shape 367"/>
          <p:cNvSpPr txBox="1"/>
          <p:nvPr>
            <p:ph idx="2" type="body"/>
          </p:nvPr>
        </p:nvSpPr>
        <p:spPr>
          <a:xfrm>
            <a:off x="371475" y="2487264"/>
            <a:ext cx="8400900" cy="698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Rokkitt"/>
              <a:buNone/>
              <a:defRPr b="0" i="0" sz="4100" u="none" cap="none" strike="noStrike">
                <a:solidFill>
                  <a:schemeClr val="lt1"/>
                </a:solidFill>
                <a:latin typeface="Rokkitt"/>
                <a:ea typeface="Rokkitt"/>
                <a:cs typeface="Rokkitt"/>
                <a:sym typeface="Rokkitt"/>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p:spTree>
      <p:nvGrpSpPr>
        <p:cNvPr id="368" name="Shape 368"/>
        <p:cNvGrpSpPr/>
        <p:nvPr/>
      </p:nvGrpSpPr>
      <p:grpSpPr>
        <a:xfrm>
          <a:off x="0" y="0"/>
          <a:ext cx="0" cy="0"/>
          <a:chOff x="0" y="0"/>
          <a:chExt cx="0" cy="0"/>
        </a:xfrm>
      </p:grpSpPr>
      <p:sp>
        <p:nvSpPr>
          <p:cNvPr id="369" name="Shape 369"/>
          <p:cNvSpPr txBox="1"/>
          <p:nvPr>
            <p:ph idx="1" type="body"/>
          </p:nvPr>
        </p:nvSpPr>
        <p:spPr>
          <a:xfrm>
            <a:off x="379166" y="1200150"/>
            <a:ext cx="4135800" cy="34326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70" name="Shape 370"/>
          <p:cNvSpPr txBox="1"/>
          <p:nvPr>
            <p:ph idx="2" type="body"/>
          </p:nvPr>
        </p:nvSpPr>
        <p:spPr>
          <a:xfrm>
            <a:off x="4629150" y="1200150"/>
            <a:ext cx="4135800" cy="34326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71" name="Shape 371"/>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372" name="Shape 372"/>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373" name="Shape 373"/>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374" name="Shape 374"/>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right text left">
    <p:spTree>
      <p:nvGrpSpPr>
        <p:cNvPr id="375" name="Shape 375"/>
        <p:cNvGrpSpPr/>
        <p:nvPr/>
      </p:nvGrpSpPr>
      <p:grpSpPr>
        <a:xfrm>
          <a:off x="0" y="0"/>
          <a:ext cx="0" cy="0"/>
          <a:chOff x="0" y="0"/>
          <a:chExt cx="0" cy="0"/>
        </a:xfrm>
      </p:grpSpPr>
      <p:sp>
        <p:nvSpPr>
          <p:cNvPr id="376" name="Shape 376"/>
          <p:cNvSpPr txBox="1"/>
          <p:nvPr>
            <p:ph idx="1" type="body"/>
          </p:nvPr>
        </p:nvSpPr>
        <p:spPr>
          <a:xfrm>
            <a:off x="379166" y="1200150"/>
            <a:ext cx="2790000" cy="34326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77" name="Shape 377"/>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378" name="Shape 378"/>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379" name="Shape 379"/>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380" name="Shape 380"/>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381" name="Shape 381"/>
          <p:cNvSpPr/>
          <p:nvPr>
            <p:ph idx="2" type="pic"/>
          </p:nvPr>
        </p:nvSpPr>
        <p:spPr>
          <a:xfrm>
            <a:off x="3283526" y="1200150"/>
            <a:ext cx="5489099" cy="3432600"/>
          </a:xfrm>
          <a:prstGeom prst="rect">
            <a:avLst/>
          </a:prstGeom>
          <a:no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Analytics">
    <p:spTree>
      <p:nvGrpSpPr>
        <p:cNvPr id="60" name="Shape 60"/>
        <p:cNvGrpSpPr/>
        <p:nvPr/>
      </p:nvGrpSpPr>
      <p:grpSpPr>
        <a:xfrm>
          <a:off x="0" y="0"/>
          <a:ext cx="0" cy="0"/>
          <a:chOff x="0" y="0"/>
          <a:chExt cx="0" cy="0"/>
        </a:xfrm>
      </p:grpSpPr>
      <p:sp>
        <p:nvSpPr>
          <p:cNvPr id="61" name="Shape 61"/>
          <p:cNvSpPr/>
          <p:nvPr/>
        </p:nvSpPr>
        <p:spPr>
          <a:xfrm>
            <a:off x="0" y="160289"/>
            <a:ext cx="82798" cy="801300"/>
          </a:xfrm>
          <a:prstGeom prst="rect">
            <a:avLst/>
          </a:prstGeom>
          <a:solidFill>
            <a:schemeClr val="dk2"/>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62" name="Shape 62"/>
          <p:cNvSpPr txBox="1"/>
          <p:nvPr>
            <p:ph type="title"/>
          </p:nvPr>
        </p:nvSpPr>
        <p:spPr>
          <a:xfrm>
            <a:off x="371475" y="197727"/>
            <a:ext cx="8400898"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63" name="Shape 63"/>
          <p:cNvSpPr txBox="1"/>
          <p:nvPr>
            <p:ph idx="11" type="ftr"/>
          </p:nvPr>
        </p:nvSpPr>
        <p:spPr>
          <a:xfrm>
            <a:off x="3028950" y="4767262"/>
            <a:ext cx="3086098"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left text right">
    <p:spTree>
      <p:nvGrpSpPr>
        <p:cNvPr id="382" name="Shape 382"/>
        <p:cNvGrpSpPr/>
        <p:nvPr/>
      </p:nvGrpSpPr>
      <p:grpSpPr>
        <a:xfrm>
          <a:off x="0" y="0"/>
          <a:ext cx="0" cy="0"/>
          <a:chOff x="0" y="0"/>
          <a:chExt cx="0" cy="0"/>
        </a:xfrm>
      </p:grpSpPr>
      <p:sp>
        <p:nvSpPr>
          <p:cNvPr id="383" name="Shape 383"/>
          <p:cNvSpPr txBox="1"/>
          <p:nvPr>
            <p:ph idx="1" type="body"/>
          </p:nvPr>
        </p:nvSpPr>
        <p:spPr>
          <a:xfrm>
            <a:off x="5982464" y="1200150"/>
            <a:ext cx="2790000" cy="34326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84" name="Shape 384"/>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385" name="Shape 385"/>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386" name="Shape 386"/>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387" name="Shape 387"/>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388" name="Shape 388"/>
          <p:cNvSpPr/>
          <p:nvPr>
            <p:ph idx="2" type="pic"/>
          </p:nvPr>
        </p:nvSpPr>
        <p:spPr>
          <a:xfrm>
            <a:off x="371475" y="1200150"/>
            <a:ext cx="5489100" cy="3432600"/>
          </a:xfrm>
          <a:prstGeom prst="rect">
            <a:avLst/>
          </a:prstGeom>
          <a:no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spTree>
      <p:nvGrpSpPr>
        <p:cNvPr id="389" name="Shape 389"/>
        <p:cNvGrpSpPr/>
        <p:nvPr/>
      </p:nvGrpSpPr>
      <p:grpSpPr>
        <a:xfrm>
          <a:off x="0" y="0"/>
          <a:ext cx="0" cy="0"/>
          <a:chOff x="0" y="0"/>
          <a:chExt cx="0" cy="0"/>
        </a:xfrm>
      </p:grpSpPr>
      <p:sp>
        <p:nvSpPr>
          <p:cNvPr id="390" name="Shape 390"/>
          <p:cNvSpPr txBox="1"/>
          <p:nvPr>
            <p:ph idx="1" type="body"/>
          </p:nvPr>
        </p:nvSpPr>
        <p:spPr>
          <a:xfrm>
            <a:off x="379167" y="1200150"/>
            <a:ext cx="4119000" cy="618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Calibri"/>
              <a:buNone/>
              <a:defRPr b="1" i="0" sz="1800" u="none" cap="none" strike="noStrike">
                <a:solidFill>
                  <a:srgbClr val="223760"/>
                </a:solidFill>
                <a:latin typeface="Calibri"/>
                <a:ea typeface="Calibri"/>
                <a:cs typeface="Calibri"/>
                <a:sym typeface="Calibri"/>
              </a:defRPr>
            </a:lvl1pPr>
            <a:lvl2pPr indent="0" lvl="1" marL="342900" marR="0" rtl="0" algn="l">
              <a:lnSpc>
                <a:spcPct val="100000"/>
              </a:lnSpc>
              <a:spcBef>
                <a:spcPts val="0"/>
              </a:spcBef>
              <a:spcAft>
                <a:spcPts val="0"/>
              </a:spcAft>
              <a:buClr>
                <a:schemeClr val="accent1"/>
              </a:buClr>
              <a:buFont typeface="Calibri"/>
              <a:buNone/>
              <a:defRPr b="1" i="0" sz="1500" u="none" cap="none" strike="noStrike">
                <a:solidFill>
                  <a:srgbClr val="223760"/>
                </a:solidFill>
                <a:latin typeface="Calibri"/>
                <a:ea typeface="Calibri"/>
                <a:cs typeface="Calibri"/>
                <a:sym typeface="Calibri"/>
              </a:defRPr>
            </a:lvl2pPr>
            <a:lvl3pPr indent="0" lvl="2" marL="685800" marR="0" rtl="0" algn="l">
              <a:lnSpc>
                <a:spcPct val="100000"/>
              </a:lnSpc>
              <a:spcBef>
                <a:spcPts val="0"/>
              </a:spcBef>
              <a:spcAft>
                <a:spcPts val="0"/>
              </a:spcAft>
              <a:buClr>
                <a:schemeClr val="accent1"/>
              </a:buClr>
              <a:buFont typeface="Calibri"/>
              <a:buNone/>
              <a:defRPr b="1" i="0" sz="1400" u="none" cap="none" strike="noStrike">
                <a:solidFill>
                  <a:srgbClr val="223760"/>
                </a:solidFill>
                <a:latin typeface="Calibri"/>
                <a:ea typeface="Calibri"/>
                <a:cs typeface="Calibri"/>
                <a:sym typeface="Calibri"/>
              </a:defRPr>
            </a:lvl3pPr>
            <a:lvl4pPr indent="0" lvl="3" marL="10287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4pPr>
            <a:lvl5pPr indent="0" lvl="4" marL="13716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5pPr>
            <a:lvl6pPr indent="0" lvl="5" marL="17145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9pPr>
          </a:lstStyle>
          <a:p/>
        </p:txBody>
      </p:sp>
      <p:sp>
        <p:nvSpPr>
          <p:cNvPr id="391" name="Shape 391"/>
          <p:cNvSpPr txBox="1"/>
          <p:nvPr>
            <p:ph idx="2" type="body"/>
          </p:nvPr>
        </p:nvSpPr>
        <p:spPr>
          <a:xfrm>
            <a:off x="4629150" y="1200150"/>
            <a:ext cx="4135800" cy="618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Calibri"/>
              <a:buNone/>
              <a:defRPr b="1" i="0" sz="1800" u="none" cap="none" strike="noStrike">
                <a:solidFill>
                  <a:srgbClr val="223760"/>
                </a:solidFill>
                <a:latin typeface="Calibri"/>
                <a:ea typeface="Calibri"/>
                <a:cs typeface="Calibri"/>
                <a:sym typeface="Calibri"/>
              </a:defRPr>
            </a:lvl1pPr>
            <a:lvl2pPr indent="0" lvl="1" marL="342900" marR="0" rtl="0" algn="l">
              <a:lnSpc>
                <a:spcPct val="100000"/>
              </a:lnSpc>
              <a:spcBef>
                <a:spcPts val="0"/>
              </a:spcBef>
              <a:spcAft>
                <a:spcPts val="0"/>
              </a:spcAft>
              <a:buClr>
                <a:schemeClr val="accent1"/>
              </a:buClr>
              <a:buFont typeface="Calibri"/>
              <a:buNone/>
              <a:defRPr b="1" i="0" sz="1500" u="none" cap="none" strike="noStrike">
                <a:solidFill>
                  <a:srgbClr val="223760"/>
                </a:solidFill>
                <a:latin typeface="Calibri"/>
                <a:ea typeface="Calibri"/>
                <a:cs typeface="Calibri"/>
                <a:sym typeface="Calibri"/>
              </a:defRPr>
            </a:lvl2pPr>
            <a:lvl3pPr indent="0" lvl="2" marL="685800" marR="0" rtl="0" algn="l">
              <a:lnSpc>
                <a:spcPct val="100000"/>
              </a:lnSpc>
              <a:spcBef>
                <a:spcPts val="0"/>
              </a:spcBef>
              <a:spcAft>
                <a:spcPts val="0"/>
              </a:spcAft>
              <a:buClr>
                <a:schemeClr val="accent1"/>
              </a:buClr>
              <a:buFont typeface="Calibri"/>
              <a:buNone/>
              <a:defRPr b="1" i="0" sz="1400" u="none" cap="none" strike="noStrike">
                <a:solidFill>
                  <a:srgbClr val="223760"/>
                </a:solidFill>
                <a:latin typeface="Calibri"/>
                <a:ea typeface="Calibri"/>
                <a:cs typeface="Calibri"/>
                <a:sym typeface="Calibri"/>
              </a:defRPr>
            </a:lvl3pPr>
            <a:lvl4pPr indent="0" lvl="3" marL="10287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4pPr>
            <a:lvl5pPr indent="0" lvl="4" marL="13716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5pPr>
            <a:lvl6pPr indent="0" lvl="5" marL="17145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9pPr>
          </a:lstStyle>
          <a:p/>
        </p:txBody>
      </p:sp>
      <p:sp>
        <p:nvSpPr>
          <p:cNvPr id="392" name="Shape 392"/>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393" name="Shape 393"/>
          <p:cNvSpPr txBox="1"/>
          <p:nvPr>
            <p:ph idx="3" type="body"/>
          </p:nvPr>
        </p:nvSpPr>
        <p:spPr>
          <a:xfrm>
            <a:off x="379166" y="1925515"/>
            <a:ext cx="4135800" cy="27072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94" name="Shape 394"/>
          <p:cNvSpPr txBox="1"/>
          <p:nvPr>
            <p:ph idx="4" type="body"/>
          </p:nvPr>
        </p:nvSpPr>
        <p:spPr>
          <a:xfrm>
            <a:off x="4629150" y="1925515"/>
            <a:ext cx="4135800" cy="27072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395" name="Shape 395"/>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396" name="Shape 396"/>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397" name="Shape 397"/>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with image">
    <p:spTree>
      <p:nvGrpSpPr>
        <p:cNvPr id="404" name="Shape 404"/>
        <p:cNvGrpSpPr/>
        <p:nvPr/>
      </p:nvGrpSpPr>
      <p:grpSpPr>
        <a:xfrm>
          <a:off x="0" y="0"/>
          <a:ext cx="0" cy="0"/>
          <a:chOff x="0" y="0"/>
          <a:chExt cx="0" cy="0"/>
        </a:xfrm>
      </p:grpSpPr>
      <p:sp>
        <p:nvSpPr>
          <p:cNvPr id="405" name="Shape 405"/>
          <p:cNvSpPr/>
          <p:nvPr>
            <p:ph idx="2" type="pic"/>
          </p:nvPr>
        </p:nvSpPr>
        <p:spPr>
          <a:xfrm>
            <a:off x="0" y="-10390"/>
            <a:ext cx="9144000" cy="5153700"/>
          </a:xfrm>
          <a:prstGeom prst="rect">
            <a:avLst/>
          </a:prstGeom>
          <a:no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06" name="Shape 406"/>
          <p:cNvSpPr/>
          <p:nvPr>
            <p:ph idx="3" type="pic"/>
          </p:nvPr>
        </p:nvSpPr>
        <p:spPr>
          <a:xfrm>
            <a:off x="0" y="0"/>
            <a:ext cx="4572000" cy="5143500"/>
          </a:xfrm>
          <a:prstGeom prst="rect">
            <a:avLst/>
          </a:prstGeom>
          <a:solidFill>
            <a:srgbClr val="182642">
              <a:alpha val="49020"/>
            </a:srgbClr>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07" name="Shape 407"/>
          <p:cNvSpPr txBox="1"/>
          <p:nvPr>
            <p:ph idx="1" type="body"/>
          </p:nvPr>
        </p:nvSpPr>
        <p:spPr>
          <a:xfrm>
            <a:off x="371475" y="1211579"/>
            <a:ext cx="3771900" cy="19887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Rokkitt"/>
              <a:buNone/>
              <a:defRPr b="0" i="0" sz="2400" u="none" cap="none" strike="noStrike">
                <a:solidFill>
                  <a:schemeClr val="lt1"/>
                </a:solidFill>
                <a:latin typeface="Rokkitt"/>
                <a:ea typeface="Rokkitt"/>
                <a:cs typeface="Rokkitt"/>
                <a:sym typeface="Rokkitt"/>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Blank copy 3">
    <p:spTree>
      <p:nvGrpSpPr>
        <p:cNvPr id="408" name="Shape 408"/>
        <p:cNvGrpSpPr/>
        <p:nvPr/>
      </p:nvGrpSpPr>
      <p:grpSpPr>
        <a:xfrm>
          <a:off x="0" y="0"/>
          <a:ext cx="0" cy="0"/>
          <a:chOff x="0" y="0"/>
          <a:chExt cx="0" cy="0"/>
        </a:xfrm>
      </p:grpSpPr>
      <p:sp>
        <p:nvSpPr>
          <p:cNvPr id="409" name="Shape 409"/>
          <p:cNvSpPr/>
          <p:nvPr/>
        </p:nvSpPr>
        <p:spPr>
          <a:xfrm>
            <a:off x="0" y="0"/>
            <a:ext cx="9144000" cy="5143500"/>
          </a:xfrm>
          <a:prstGeom prst="rect">
            <a:avLst/>
          </a:prstGeom>
          <a:solidFill>
            <a:srgbClr val="182642"/>
          </a:solidFill>
          <a:ln cap="flat" cmpd="sng" w="25400">
            <a:solidFill>
              <a:srgbClr val="000000">
                <a:alpha val="0"/>
              </a:srgbClr>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2600" u="none" cap="none" strike="noStrike">
              <a:solidFill>
                <a:srgbClr val="EFF3F4"/>
              </a:solidFill>
              <a:latin typeface="Arial"/>
              <a:ea typeface="Arial"/>
              <a:cs typeface="Arial"/>
              <a:sym typeface="Arial"/>
            </a:endParaRPr>
          </a:p>
        </p:txBody>
      </p:sp>
      <p:pic>
        <p:nvPicPr>
          <p:cNvPr id="410" name="Shape 410"/>
          <p:cNvPicPr preferRelativeResize="0"/>
          <p:nvPr/>
        </p:nvPicPr>
        <p:blipFill rotWithShape="1">
          <a:blip r:embed="rId2">
            <a:alphaModFix/>
          </a:blip>
          <a:srcRect b="0" l="0" r="0" t="0"/>
          <a:stretch/>
        </p:blipFill>
        <p:spPr>
          <a:xfrm>
            <a:off x="7339753" y="4901707"/>
            <a:ext cx="1696200" cy="2418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p:spTree>
      <p:nvGrpSpPr>
        <p:cNvPr id="411" name="Shape 411"/>
        <p:cNvGrpSpPr/>
        <p:nvPr/>
      </p:nvGrpSpPr>
      <p:grpSpPr>
        <a:xfrm>
          <a:off x="0" y="0"/>
          <a:ext cx="0" cy="0"/>
          <a:chOff x="0" y="0"/>
          <a:chExt cx="0" cy="0"/>
        </a:xfrm>
      </p:grpSpPr>
      <p:sp>
        <p:nvSpPr>
          <p:cNvPr id="412" name="Shape 412"/>
          <p:cNvSpPr/>
          <p:nvPr>
            <p:ph idx="2" type="pic"/>
          </p:nvPr>
        </p:nvSpPr>
        <p:spPr>
          <a:xfrm>
            <a:off x="-8433" y="0"/>
            <a:ext cx="9152400" cy="4905000"/>
          </a:xfrm>
          <a:prstGeom prst="rect">
            <a:avLst/>
          </a:prstGeom>
          <a:no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13" name="Shape 413"/>
          <p:cNvSpPr/>
          <p:nvPr/>
        </p:nvSpPr>
        <p:spPr>
          <a:xfrm>
            <a:off x="-8433" y="3876235"/>
            <a:ext cx="9144000" cy="1018500"/>
          </a:xfrm>
          <a:prstGeom prst="rect">
            <a:avLst/>
          </a:prstGeom>
          <a:solidFill>
            <a:srgbClr val="F1F1F2">
              <a:alpha val="843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414" name="Shape 414"/>
          <p:cNvSpPr txBox="1"/>
          <p:nvPr>
            <p:ph idx="1" type="body"/>
          </p:nvPr>
        </p:nvSpPr>
        <p:spPr>
          <a:xfrm>
            <a:off x="371473" y="3293989"/>
            <a:ext cx="5617500" cy="454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15" name="Shape 415"/>
          <p:cNvSpPr txBox="1"/>
          <p:nvPr>
            <p:ph idx="3" type="body"/>
          </p:nvPr>
        </p:nvSpPr>
        <p:spPr>
          <a:xfrm>
            <a:off x="371475" y="1200150"/>
            <a:ext cx="5619600" cy="1988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kkitt"/>
              <a:buNone/>
              <a:defRPr b="0" i="0" sz="4100" u="none" cap="none" strike="noStrike">
                <a:solidFill>
                  <a:schemeClr val="lt1"/>
                </a:solidFill>
                <a:latin typeface="Rokkitt"/>
                <a:ea typeface="Rokkitt"/>
                <a:cs typeface="Rokkitt"/>
                <a:sym typeface="Rokkitt"/>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pic>
        <p:nvPicPr>
          <p:cNvPr id="416" name="Shape 416"/>
          <p:cNvPicPr preferRelativeResize="0"/>
          <p:nvPr/>
        </p:nvPicPr>
        <p:blipFill rotWithShape="1">
          <a:blip r:embed="rId2">
            <a:alphaModFix/>
          </a:blip>
          <a:srcRect b="0" l="0" r="0" t="0"/>
          <a:stretch/>
        </p:blipFill>
        <p:spPr>
          <a:xfrm>
            <a:off x="6636249" y="3960383"/>
            <a:ext cx="2413200" cy="798300"/>
          </a:xfrm>
          <a:prstGeom prst="rect">
            <a:avLst/>
          </a:prstGeom>
          <a:noFill/>
          <a:ln>
            <a:noFill/>
          </a:ln>
        </p:spPr>
      </p:pic>
      <p:grpSp>
        <p:nvGrpSpPr>
          <p:cNvPr id="417" name="Shape 417"/>
          <p:cNvGrpSpPr/>
          <p:nvPr/>
        </p:nvGrpSpPr>
        <p:grpSpPr>
          <a:xfrm rot="10800000">
            <a:off x="-8832" y="4905107"/>
            <a:ext cx="9152831" cy="246823"/>
            <a:chOff x="-5409" y="3088324"/>
            <a:chExt cx="7258967" cy="351000"/>
          </a:xfrm>
        </p:grpSpPr>
        <p:sp>
          <p:nvSpPr>
            <p:cNvPr id="418" name="Shape 418"/>
            <p:cNvSpPr/>
            <p:nvPr/>
          </p:nvSpPr>
          <p:spPr>
            <a:xfrm>
              <a:off x="1879700" y="3088324"/>
              <a:ext cx="942600" cy="351000"/>
            </a:xfrm>
            <a:prstGeom prst="rect">
              <a:avLst/>
            </a:prstGeom>
            <a:solidFill>
              <a:schemeClr val="dk2"/>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419" name="Shape 419"/>
            <p:cNvSpPr/>
            <p:nvPr/>
          </p:nvSpPr>
          <p:spPr>
            <a:xfrm>
              <a:off x="2822258" y="3088324"/>
              <a:ext cx="4431300" cy="351000"/>
            </a:xfrm>
            <a:prstGeom prst="rect">
              <a:avLst/>
            </a:prstGeom>
            <a:solidFill>
              <a:schemeClr val="dk1"/>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420" name="Shape 420"/>
            <p:cNvSpPr/>
            <p:nvPr/>
          </p:nvSpPr>
          <p:spPr>
            <a:xfrm>
              <a:off x="937145" y="3088324"/>
              <a:ext cx="942600" cy="351000"/>
            </a:xfrm>
            <a:prstGeom prst="rect">
              <a:avLst/>
            </a:prstGeom>
            <a:solidFill>
              <a:schemeClr val="accent1"/>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421" name="Shape 421"/>
            <p:cNvSpPr/>
            <p:nvPr/>
          </p:nvSpPr>
          <p:spPr>
            <a:xfrm>
              <a:off x="-5409" y="3088324"/>
              <a:ext cx="942600" cy="351000"/>
            </a:xfrm>
            <a:prstGeom prst="rect">
              <a:avLst/>
            </a:prstGeom>
            <a:solidFill>
              <a:schemeClr val="accent3"/>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grpSp>
      <p:sp>
        <p:nvSpPr>
          <p:cNvPr id="422" name="Shape 422"/>
          <p:cNvSpPr/>
          <p:nvPr/>
        </p:nvSpPr>
        <p:spPr>
          <a:xfrm>
            <a:off x="254540" y="4940857"/>
            <a:ext cx="1052100" cy="1614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chemeClr val="lt1"/>
              </a:buClr>
              <a:buSzPct val="25000"/>
              <a:buFont typeface="Calibri"/>
              <a:buNone/>
            </a:pPr>
            <a:r>
              <a:rPr b="0" i="0" lang="en-US" sz="600" u="none" cap="none" strike="noStrike">
                <a:solidFill>
                  <a:schemeClr val="lt1"/>
                </a:solidFill>
                <a:latin typeface="Calibri"/>
                <a:ea typeface="Calibri"/>
                <a:cs typeface="Calibri"/>
                <a:sym typeface="Calibri"/>
              </a:rPr>
              <a:t>9/23/2015 © 2015 CareerBuilder</a:t>
            </a:r>
          </a:p>
        </p:txBody>
      </p:sp>
      <p:sp>
        <p:nvSpPr>
          <p:cNvPr id="423" name="Shape 423"/>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Software">
    <p:spTree>
      <p:nvGrpSpPr>
        <p:cNvPr id="424" name="Shape 424"/>
        <p:cNvGrpSpPr/>
        <p:nvPr/>
      </p:nvGrpSpPr>
      <p:grpSpPr>
        <a:xfrm>
          <a:off x="0" y="0"/>
          <a:ext cx="0" cy="0"/>
          <a:chOff x="0" y="0"/>
          <a:chExt cx="0" cy="0"/>
        </a:xfrm>
      </p:grpSpPr>
      <p:sp>
        <p:nvSpPr>
          <p:cNvPr id="425" name="Shape 425"/>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426" name="Shape 426"/>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427" name="Shape 427"/>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428" name="Shape 428"/>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Body">
    <p:spTree>
      <p:nvGrpSpPr>
        <p:cNvPr id="429" name="Shape 429"/>
        <p:cNvGrpSpPr/>
        <p:nvPr/>
      </p:nvGrpSpPr>
      <p:grpSpPr>
        <a:xfrm>
          <a:off x="0" y="0"/>
          <a:ext cx="0" cy="0"/>
          <a:chOff x="0" y="0"/>
          <a:chExt cx="0" cy="0"/>
        </a:xfrm>
      </p:grpSpPr>
      <p:sp>
        <p:nvSpPr>
          <p:cNvPr id="430" name="Shape 430"/>
          <p:cNvSpPr txBox="1"/>
          <p:nvPr>
            <p:ph type="title"/>
          </p:nvPr>
        </p:nvSpPr>
        <p:spPr>
          <a:xfrm>
            <a:off x="457200" y="205977"/>
            <a:ext cx="8229600" cy="8574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431" name="Shape 431"/>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indent="57150" lvl="0" marL="1778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432" name="Shape 432"/>
        <p:cNvGrpSpPr/>
        <p:nvPr/>
      </p:nvGrpSpPr>
      <p:grpSpPr>
        <a:xfrm>
          <a:off x="0" y="0"/>
          <a:ext cx="0" cy="0"/>
          <a:chOff x="0" y="0"/>
          <a:chExt cx="0" cy="0"/>
        </a:xfrm>
      </p:grpSpPr>
      <p:sp>
        <p:nvSpPr>
          <p:cNvPr id="433" name="Shape 433"/>
          <p:cNvSpPr txBox="1"/>
          <p:nvPr>
            <p:ph idx="1" type="body"/>
          </p:nvPr>
        </p:nvSpPr>
        <p:spPr>
          <a:xfrm>
            <a:off x="711199" y="515812"/>
            <a:ext cx="5784900" cy="380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34" name="Shape 434"/>
          <p:cNvSpPr txBox="1"/>
          <p:nvPr>
            <p:ph idx="2" type="body"/>
          </p:nvPr>
        </p:nvSpPr>
        <p:spPr>
          <a:xfrm>
            <a:off x="711199" y="1029379"/>
            <a:ext cx="7975500" cy="3565200"/>
          </a:xfrm>
          <a:prstGeom prst="rect">
            <a:avLst/>
          </a:prstGeom>
          <a:noFill/>
          <a:ln>
            <a:noFill/>
          </a:ln>
        </p:spPr>
        <p:txBody>
          <a:bodyPr anchorCtr="0" anchor="t" bIns="91425" lIns="91425" rIns="91425" tIns="91425"/>
          <a:lstStyle>
            <a:lvl1pPr indent="57150" lvl="0" marL="1778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435" name="Shape 435"/>
        <p:cNvGrpSpPr/>
        <p:nvPr/>
      </p:nvGrpSpPr>
      <p:grpSpPr>
        <a:xfrm>
          <a:off x="0" y="0"/>
          <a:ext cx="0" cy="0"/>
          <a:chOff x="0" y="0"/>
          <a:chExt cx="0" cy="0"/>
        </a:xfrm>
      </p:grpSpPr>
      <p:sp>
        <p:nvSpPr>
          <p:cNvPr id="436" name="Shape 436"/>
          <p:cNvSpPr txBox="1"/>
          <p:nvPr>
            <p:ph idx="1" type="body"/>
          </p:nvPr>
        </p:nvSpPr>
        <p:spPr>
          <a:xfrm>
            <a:off x="371475" y="1200150"/>
            <a:ext cx="8400900" cy="34290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37" name="Shape 437"/>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438" name="Shape 438"/>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439" name="Shape 439"/>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440" name="Shape 440"/>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p:spTree>
      <p:nvGrpSpPr>
        <p:cNvPr id="441" name="Shape 441"/>
        <p:cNvGrpSpPr/>
        <p:nvPr/>
      </p:nvGrpSpPr>
      <p:grpSpPr>
        <a:xfrm>
          <a:off x="0" y="0"/>
          <a:ext cx="0" cy="0"/>
          <a:chOff x="0" y="0"/>
          <a:chExt cx="0" cy="0"/>
        </a:xfrm>
      </p:grpSpPr>
      <p:sp>
        <p:nvSpPr>
          <p:cNvPr id="442" name="Shape 442"/>
          <p:cNvSpPr txBox="1"/>
          <p:nvPr>
            <p:ph idx="1" type="body"/>
          </p:nvPr>
        </p:nvSpPr>
        <p:spPr>
          <a:xfrm>
            <a:off x="379166" y="1200150"/>
            <a:ext cx="4135800" cy="34326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43" name="Shape 443"/>
          <p:cNvSpPr txBox="1"/>
          <p:nvPr>
            <p:ph idx="2" type="body"/>
          </p:nvPr>
        </p:nvSpPr>
        <p:spPr>
          <a:xfrm>
            <a:off x="4629150" y="1200150"/>
            <a:ext cx="4135800" cy="34326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Shape 444"/>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445" name="Shape 445"/>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446" name="Shape 446"/>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447" name="Shape 447"/>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Sourcing">
    <p:spTree>
      <p:nvGrpSpPr>
        <p:cNvPr id="65" name="Shape 65"/>
        <p:cNvGrpSpPr/>
        <p:nvPr/>
      </p:nvGrpSpPr>
      <p:grpSpPr>
        <a:xfrm>
          <a:off x="0" y="0"/>
          <a:ext cx="0" cy="0"/>
          <a:chOff x="0" y="0"/>
          <a:chExt cx="0" cy="0"/>
        </a:xfrm>
      </p:grpSpPr>
      <p:sp>
        <p:nvSpPr>
          <p:cNvPr id="66" name="Shape 66"/>
          <p:cNvSpPr/>
          <p:nvPr/>
        </p:nvSpPr>
        <p:spPr>
          <a:xfrm>
            <a:off x="0" y="160289"/>
            <a:ext cx="82798" cy="801300"/>
          </a:xfrm>
          <a:prstGeom prst="rect">
            <a:avLst/>
          </a:prstGeom>
          <a:solidFill>
            <a:schemeClr val="accent5"/>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67" name="Shape 67"/>
          <p:cNvSpPr txBox="1"/>
          <p:nvPr>
            <p:ph type="title"/>
          </p:nvPr>
        </p:nvSpPr>
        <p:spPr>
          <a:xfrm>
            <a:off x="371475" y="197727"/>
            <a:ext cx="8400898"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68" name="Shape 68"/>
          <p:cNvSpPr txBox="1"/>
          <p:nvPr>
            <p:ph idx="11" type="ftr"/>
          </p:nvPr>
        </p:nvSpPr>
        <p:spPr>
          <a:xfrm>
            <a:off x="3028950" y="4767262"/>
            <a:ext cx="3086098"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69" name="Shape 69"/>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right text left">
    <p:spTree>
      <p:nvGrpSpPr>
        <p:cNvPr id="448" name="Shape 448"/>
        <p:cNvGrpSpPr/>
        <p:nvPr/>
      </p:nvGrpSpPr>
      <p:grpSpPr>
        <a:xfrm>
          <a:off x="0" y="0"/>
          <a:ext cx="0" cy="0"/>
          <a:chOff x="0" y="0"/>
          <a:chExt cx="0" cy="0"/>
        </a:xfrm>
      </p:grpSpPr>
      <p:sp>
        <p:nvSpPr>
          <p:cNvPr id="449" name="Shape 449"/>
          <p:cNvSpPr txBox="1"/>
          <p:nvPr>
            <p:ph idx="1" type="body"/>
          </p:nvPr>
        </p:nvSpPr>
        <p:spPr>
          <a:xfrm>
            <a:off x="379166" y="1200150"/>
            <a:ext cx="2790000" cy="34326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50" name="Shape 450"/>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451" name="Shape 451"/>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452" name="Shape 452"/>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453" name="Shape 453"/>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454" name="Shape 454"/>
          <p:cNvSpPr/>
          <p:nvPr>
            <p:ph idx="2" type="pic"/>
          </p:nvPr>
        </p:nvSpPr>
        <p:spPr>
          <a:xfrm>
            <a:off x="3283526" y="1200150"/>
            <a:ext cx="5489099" cy="3432600"/>
          </a:xfrm>
          <a:prstGeom prst="rect">
            <a:avLst/>
          </a:prstGeom>
          <a:no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left text right">
    <p:spTree>
      <p:nvGrpSpPr>
        <p:cNvPr id="455" name="Shape 455"/>
        <p:cNvGrpSpPr/>
        <p:nvPr/>
      </p:nvGrpSpPr>
      <p:grpSpPr>
        <a:xfrm>
          <a:off x="0" y="0"/>
          <a:ext cx="0" cy="0"/>
          <a:chOff x="0" y="0"/>
          <a:chExt cx="0" cy="0"/>
        </a:xfrm>
      </p:grpSpPr>
      <p:sp>
        <p:nvSpPr>
          <p:cNvPr id="456" name="Shape 456"/>
          <p:cNvSpPr txBox="1"/>
          <p:nvPr>
            <p:ph idx="1" type="body"/>
          </p:nvPr>
        </p:nvSpPr>
        <p:spPr>
          <a:xfrm>
            <a:off x="5982464" y="1200150"/>
            <a:ext cx="2790000" cy="34326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57" name="Shape 457"/>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458" name="Shape 458"/>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459" name="Shape 459"/>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460" name="Shape 460"/>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461" name="Shape 461"/>
          <p:cNvSpPr/>
          <p:nvPr>
            <p:ph idx="2" type="pic"/>
          </p:nvPr>
        </p:nvSpPr>
        <p:spPr>
          <a:xfrm>
            <a:off x="371475" y="1200150"/>
            <a:ext cx="5489100" cy="3432600"/>
          </a:xfrm>
          <a:prstGeom prst="rect">
            <a:avLst/>
          </a:prstGeom>
          <a:no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spTree>
      <p:nvGrpSpPr>
        <p:cNvPr id="462" name="Shape 462"/>
        <p:cNvGrpSpPr/>
        <p:nvPr/>
      </p:nvGrpSpPr>
      <p:grpSpPr>
        <a:xfrm>
          <a:off x="0" y="0"/>
          <a:ext cx="0" cy="0"/>
          <a:chOff x="0" y="0"/>
          <a:chExt cx="0" cy="0"/>
        </a:xfrm>
      </p:grpSpPr>
      <p:sp>
        <p:nvSpPr>
          <p:cNvPr id="463" name="Shape 463"/>
          <p:cNvSpPr txBox="1"/>
          <p:nvPr>
            <p:ph idx="1" type="body"/>
          </p:nvPr>
        </p:nvSpPr>
        <p:spPr>
          <a:xfrm>
            <a:off x="379167" y="1200150"/>
            <a:ext cx="4119000" cy="618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Calibri"/>
              <a:buNone/>
              <a:defRPr b="1" i="0" sz="1800" u="none" cap="none" strike="noStrike">
                <a:solidFill>
                  <a:srgbClr val="223760"/>
                </a:solidFill>
                <a:latin typeface="Calibri"/>
                <a:ea typeface="Calibri"/>
                <a:cs typeface="Calibri"/>
                <a:sym typeface="Calibri"/>
              </a:defRPr>
            </a:lvl1pPr>
            <a:lvl2pPr indent="0" lvl="1" marL="342900" marR="0" rtl="0" algn="l">
              <a:lnSpc>
                <a:spcPct val="100000"/>
              </a:lnSpc>
              <a:spcBef>
                <a:spcPts val="0"/>
              </a:spcBef>
              <a:spcAft>
                <a:spcPts val="0"/>
              </a:spcAft>
              <a:buClr>
                <a:schemeClr val="accent1"/>
              </a:buClr>
              <a:buFont typeface="Calibri"/>
              <a:buNone/>
              <a:defRPr b="1" i="0" sz="1500" u="none" cap="none" strike="noStrike">
                <a:solidFill>
                  <a:srgbClr val="223760"/>
                </a:solidFill>
                <a:latin typeface="Calibri"/>
                <a:ea typeface="Calibri"/>
                <a:cs typeface="Calibri"/>
                <a:sym typeface="Calibri"/>
              </a:defRPr>
            </a:lvl2pPr>
            <a:lvl3pPr indent="0" lvl="2" marL="685800" marR="0" rtl="0" algn="l">
              <a:lnSpc>
                <a:spcPct val="100000"/>
              </a:lnSpc>
              <a:spcBef>
                <a:spcPts val="0"/>
              </a:spcBef>
              <a:spcAft>
                <a:spcPts val="0"/>
              </a:spcAft>
              <a:buClr>
                <a:schemeClr val="accent1"/>
              </a:buClr>
              <a:buFont typeface="Calibri"/>
              <a:buNone/>
              <a:defRPr b="1" i="0" sz="1400" u="none" cap="none" strike="noStrike">
                <a:solidFill>
                  <a:srgbClr val="223760"/>
                </a:solidFill>
                <a:latin typeface="Calibri"/>
                <a:ea typeface="Calibri"/>
                <a:cs typeface="Calibri"/>
                <a:sym typeface="Calibri"/>
              </a:defRPr>
            </a:lvl3pPr>
            <a:lvl4pPr indent="0" lvl="3" marL="10287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4pPr>
            <a:lvl5pPr indent="0" lvl="4" marL="13716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5pPr>
            <a:lvl6pPr indent="0" lvl="5" marL="17145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9pPr>
          </a:lstStyle>
          <a:p/>
        </p:txBody>
      </p:sp>
      <p:sp>
        <p:nvSpPr>
          <p:cNvPr id="464" name="Shape 464"/>
          <p:cNvSpPr txBox="1"/>
          <p:nvPr>
            <p:ph idx="2" type="body"/>
          </p:nvPr>
        </p:nvSpPr>
        <p:spPr>
          <a:xfrm>
            <a:off x="4629150" y="1200150"/>
            <a:ext cx="4135800" cy="618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Calibri"/>
              <a:buNone/>
              <a:defRPr b="1" i="0" sz="1800" u="none" cap="none" strike="noStrike">
                <a:solidFill>
                  <a:srgbClr val="223760"/>
                </a:solidFill>
                <a:latin typeface="Calibri"/>
                <a:ea typeface="Calibri"/>
                <a:cs typeface="Calibri"/>
                <a:sym typeface="Calibri"/>
              </a:defRPr>
            </a:lvl1pPr>
            <a:lvl2pPr indent="0" lvl="1" marL="342900" marR="0" rtl="0" algn="l">
              <a:lnSpc>
                <a:spcPct val="100000"/>
              </a:lnSpc>
              <a:spcBef>
                <a:spcPts val="0"/>
              </a:spcBef>
              <a:spcAft>
                <a:spcPts val="0"/>
              </a:spcAft>
              <a:buClr>
                <a:schemeClr val="accent1"/>
              </a:buClr>
              <a:buFont typeface="Calibri"/>
              <a:buNone/>
              <a:defRPr b="1" i="0" sz="1500" u="none" cap="none" strike="noStrike">
                <a:solidFill>
                  <a:srgbClr val="223760"/>
                </a:solidFill>
                <a:latin typeface="Calibri"/>
                <a:ea typeface="Calibri"/>
                <a:cs typeface="Calibri"/>
                <a:sym typeface="Calibri"/>
              </a:defRPr>
            </a:lvl2pPr>
            <a:lvl3pPr indent="0" lvl="2" marL="685800" marR="0" rtl="0" algn="l">
              <a:lnSpc>
                <a:spcPct val="100000"/>
              </a:lnSpc>
              <a:spcBef>
                <a:spcPts val="0"/>
              </a:spcBef>
              <a:spcAft>
                <a:spcPts val="0"/>
              </a:spcAft>
              <a:buClr>
                <a:schemeClr val="accent1"/>
              </a:buClr>
              <a:buFont typeface="Calibri"/>
              <a:buNone/>
              <a:defRPr b="1" i="0" sz="1400" u="none" cap="none" strike="noStrike">
                <a:solidFill>
                  <a:srgbClr val="223760"/>
                </a:solidFill>
                <a:latin typeface="Calibri"/>
                <a:ea typeface="Calibri"/>
                <a:cs typeface="Calibri"/>
                <a:sym typeface="Calibri"/>
              </a:defRPr>
            </a:lvl3pPr>
            <a:lvl4pPr indent="0" lvl="3" marL="10287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4pPr>
            <a:lvl5pPr indent="0" lvl="4" marL="1371600" marR="0" rtl="0" algn="l">
              <a:lnSpc>
                <a:spcPct val="100000"/>
              </a:lnSpc>
              <a:spcBef>
                <a:spcPts val="0"/>
              </a:spcBef>
              <a:spcAft>
                <a:spcPts val="0"/>
              </a:spcAft>
              <a:buClr>
                <a:schemeClr val="accent1"/>
              </a:buClr>
              <a:buFont typeface="Calibri"/>
              <a:buNone/>
              <a:defRPr b="1" i="0" sz="1200" u="none" cap="none" strike="noStrike">
                <a:solidFill>
                  <a:srgbClr val="223760"/>
                </a:solidFill>
                <a:latin typeface="Calibri"/>
                <a:ea typeface="Calibri"/>
                <a:cs typeface="Calibri"/>
                <a:sym typeface="Calibri"/>
              </a:defRPr>
            </a:lvl5pPr>
            <a:lvl6pPr indent="0" lvl="5" marL="17145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0"/>
              </a:spcBef>
              <a:spcAft>
                <a:spcPts val="0"/>
              </a:spcAft>
              <a:buClr>
                <a:schemeClr val="dk1"/>
              </a:buClr>
              <a:buFont typeface="Calibri"/>
              <a:buNone/>
              <a:defRPr b="1" i="0" sz="1200" u="none" cap="none" strike="noStrike">
                <a:solidFill>
                  <a:schemeClr val="dk1"/>
                </a:solidFill>
                <a:latin typeface="Calibri"/>
                <a:ea typeface="Calibri"/>
                <a:cs typeface="Calibri"/>
                <a:sym typeface="Calibri"/>
              </a:defRPr>
            </a:lvl9pPr>
          </a:lstStyle>
          <a:p/>
        </p:txBody>
      </p:sp>
      <p:sp>
        <p:nvSpPr>
          <p:cNvPr id="465" name="Shape 465"/>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466" name="Shape 466"/>
          <p:cNvSpPr txBox="1"/>
          <p:nvPr>
            <p:ph idx="3" type="body"/>
          </p:nvPr>
        </p:nvSpPr>
        <p:spPr>
          <a:xfrm>
            <a:off x="379166" y="1925515"/>
            <a:ext cx="4135800" cy="27072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67" name="Shape 467"/>
          <p:cNvSpPr txBox="1"/>
          <p:nvPr>
            <p:ph idx="4" type="body"/>
          </p:nvPr>
        </p:nvSpPr>
        <p:spPr>
          <a:xfrm>
            <a:off x="4629150" y="1925515"/>
            <a:ext cx="4135800" cy="27072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68" name="Shape 468"/>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469" name="Shape 469"/>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470" name="Shape 470"/>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 placeholders">
    <p:spTree>
      <p:nvGrpSpPr>
        <p:cNvPr id="471" name="Shape 471"/>
        <p:cNvGrpSpPr/>
        <p:nvPr/>
      </p:nvGrpSpPr>
      <p:grpSpPr>
        <a:xfrm>
          <a:off x="0" y="0"/>
          <a:ext cx="0" cy="0"/>
          <a:chOff x="0" y="0"/>
          <a:chExt cx="0" cy="0"/>
        </a:xfrm>
      </p:grpSpPr>
      <p:sp>
        <p:nvSpPr>
          <p:cNvPr id="472" name="Shape 472"/>
          <p:cNvSpPr/>
          <p:nvPr/>
        </p:nvSpPr>
        <p:spPr>
          <a:xfrm>
            <a:off x="0" y="160289"/>
            <a:ext cx="82800" cy="8010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473" name="Shape 473"/>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474" name="Shape 474"/>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475" name="Shape 475"/>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476" name="Shape 476"/>
          <p:cNvSpPr/>
          <p:nvPr>
            <p:ph idx="2" type="pic"/>
          </p:nvPr>
        </p:nvSpPr>
        <p:spPr>
          <a:xfrm>
            <a:off x="371475" y="125764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77" name="Shape 477"/>
          <p:cNvSpPr/>
          <p:nvPr>
            <p:ph idx="3" type="pic"/>
          </p:nvPr>
        </p:nvSpPr>
        <p:spPr>
          <a:xfrm>
            <a:off x="2111736" y="125764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78" name="Shape 478"/>
          <p:cNvSpPr/>
          <p:nvPr>
            <p:ph idx="4" type="pic"/>
          </p:nvPr>
        </p:nvSpPr>
        <p:spPr>
          <a:xfrm>
            <a:off x="3852000" y="125764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79" name="Shape 479"/>
          <p:cNvSpPr/>
          <p:nvPr>
            <p:ph idx="5" type="pic"/>
          </p:nvPr>
        </p:nvSpPr>
        <p:spPr>
          <a:xfrm>
            <a:off x="5592262" y="1257645"/>
            <a:ext cx="1439999"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80" name="Shape 480"/>
          <p:cNvSpPr/>
          <p:nvPr>
            <p:ph idx="6" type="pic"/>
          </p:nvPr>
        </p:nvSpPr>
        <p:spPr>
          <a:xfrm>
            <a:off x="7332525" y="125764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81" name="Shape 481"/>
          <p:cNvSpPr/>
          <p:nvPr>
            <p:ph idx="7" type="pic"/>
          </p:nvPr>
        </p:nvSpPr>
        <p:spPr>
          <a:xfrm>
            <a:off x="371475" y="2156481"/>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82" name="Shape 482"/>
          <p:cNvSpPr/>
          <p:nvPr>
            <p:ph idx="8" type="pic"/>
          </p:nvPr>
        </p:nvSpPr>
        <p:spPr>
          <a:xfrm>
            <a:off x="2111736" y="2156481"/>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83" name="Shape 483"/>
          <p:cNvSpPr/>
          <p:nvPr>
            <p:ph idx="9" type="pic"/>
          </p:nvPr>
        </p:nvSpPr>
        <p:spPr>
          <a:xfrm>
            <a:off x="3852000" y="2156481"/>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84" name="Shape 484"/>
          <p:cNvSpPr/>
          <p:nvPr>
            <p:ph idx="13" type="pic"/>
          </p:nvPr>
        </p:nvSpPr>
        <p:spPr>
          <a:xfrm>
            <a:off x="5592262" y="2156481"/>
            <a:ext cx="1439999"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85" name="Shape 485"/>
          <p:cNvSpPr/>
          <p:nvPr>
            <p:ph idx="14" type="pic"/>
          </p:nvPr>
        </p:nvSpPr>
        <p:spPr>
          <a:xfrm>
            <a:off x="7332525" y="2156481"/>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86" name="Shape 486"/>
          <p:cNvSpPr/>
          <p:nvPr>
            <p:ph idx="15" type="pic"/>
          </p:nvPr>
        </p:nvSpPr>
        <p:spPr>
          <a:xfrm>
            <a:off x="371475" y="305531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87" name="Shape 487"/>
          <p:cNvSpPr/>
          <p:nvPr>
            <p:ph idx="16" type="pic"/>
          </p:nvPr>
        </p:nvSpPr>
        <p:spPr>
          <a:xfrm>
            <a:off x="2111736" y="305531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88" name="Shape 488"/>
          <p:cNvSpPr/>
          <p:nvPr>
            <p:ph idx="17" type="pic"/>
          </p:nvPr>
        </p:nvSpPr>
        <p:spPr>
          <a:xfrm>
            <a:off x="3852000" y="305531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89" name="Shape 489"/>
          <p:cNvSpPr/>
          <p:nvPr>
            <p:ph idx="18" type="pic"/>
          </p:nvPr>
        </p:nvSpPr>
        <p:spPr>
          <a:xfrm>
            <a:off x="5592262" y="3055315"/>
            <a:ext cx="1439999"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90" name="Shape 490"/>
          <p:cNvSpPr/>
          <p:nvPr>
            <p:ph idx="19" type="pic"/>
          </p:nvPr>
        </p:nvSpPr>
        <p:spPr>
          <a:xfrm>
            <a:off x="7332525" y="3055315"/>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91" name="Shape 491"/>
          <p:cNvSpPr/>
          <p:nvPr>
            <p:ph idx="20" type="pic"/>
          </p:nvPr>
        </p:nvSpPr>
        <p:spPr>
          <a:xfrm>
            <a:off x="371475" y="3954150"/>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92" name="Shape 492"/>
          <p:cNvSpPr/>
          <p:nvPr>
            <p:ph idx="21" type="pic"/>
          </p:nvPr>
        </p:nvSpPr>
        <p:spPr>
          <a:xfrm>
            <a:off x="2111736" y="3954150"/>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93" name="Shape 493"/>
          <p:cNvSpPr/>
          <p:nvPr>
            <p:ph idx="22" type="pic"/>
          </p:nvPr>
        </p:nvSpPr>
        <p:spPr>
          <a:xfrm>
            <a:off x="3852000" y="3954150"/>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94" name="Shape 494"/>
          <p:cNvSpPr/>
          <p:nvPr>
            <p:ph idx="23" type="pic"/>
          </p:nvPr>
        </p:nvSpPr>
        <p:spPr>
          <a:xfrm>
            <a:off x="5592262" y="3954150"/>
            <a:ext cx="1439999"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95" name="Shape 495"/>
          <p:cNvSpPr/>
          <p:nvPr>
            <p:ph idx="24" type="pic"/>
          </p:nvPr>
        </p:nvSpPr>
        <p:spPr>
          <a:xfrm>
            <a:off x="7332525" y="3954150"/>
            <a:ext cx="1440000" cy="675000"/>
          </a:xfrm>
          <a:prstGeom prst="rect">
            <a:avLst/>
          </a:prstGeom>
          <a:solidFill>
            <a:schemeClr val="lt1"/>
          </a:solidFill>
          <a:ln>
            <a:noFill/>
          </a:ln>
        </p:spPr>
        <p:txBody>
          <a:bodyPr anchorCtr="0" anchor="ctr" bIns="91425" lIns="91425" rIns="91425" tIns="91425"/>
          <a:lstStyle>
            <a:lvl1pPr indent="-12700" lvl="0" marL="177800" marR="0" rtl="0" algn="l">
              <a:lnSpc>
                <a:spcPct val="100000"/>
              </a:lnSpc>
              <a:spcBef>
                <a:spcPts val="0"/>
              </a:spcBef>
              <a:spcAft>
                <a:spcPts val="0"/>
              </a:spcAft>
              <a:buClr>
                <a:schemeClr val="accent1"/>
              </a:buClr>
              <a:buFont typeface="Arial"/>
              <a:buNone/>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Media">
    <p:spTree>
      <p:nvGrpSpPr>
        <p:cNvPr id="496" name="Shape 496"/>
        <p:cNvGrpSpPr/>
        <p:nvPr/>
      </p:nvGrpSpPr>
      <p:grpSpPr>
        <a:xfrm>
          <a:off x="0" y="0"/>
          <a:ext cx="0" cy="0"/>
          <a:chOff x="0" y="0"/>
          <a:chExt cx="0" cy="0"/>
        </a:xfrm>
      </p:grpSpPr>
      <p:sp>
        <p:nvSpPr>
          <p:cNvPr id="497" name="Shape 497"/>
          <p:cNvSpPr/>
          <p:nvPr/>
        </p:nvSpPr>
        <p:spPr>
          <a:xfrm>
            <a:off x="0" y="160289"/>
            <a:ext cx="82800" cy="801000"/>
          </a:xfrm>
          <a:prstGeom prst="rect">
            <a:avLst/>
          </a:prstGeom>
          <a:solidFill>
            <a:schemeClr val="accent3"/>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498" name="Shape 498"/>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499" name="Shape 499"/>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500" name="Shape 500"/>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Analytics">
    <p:spTree>
      <p:nvGrpSpPr>
        <p:cNvPr id="501" name="Shape 501"/>
        <p:cNvGrpSpPr/>
        <p:nvPr/>
      </p:nvGrpSpPr>
      <p:grpSpPr>
        <a:xfrm>
          <a:off x="0" y="0"/>
          <a:ext cx="0" cy="0"/>
          <a:chOff x="0" y="0"/>
          <a:chExt cx="0" cy="0"/>
        </a:xfrm>
      </p:grpSpPr>
      <p:sp>
        <p:nvSpPr>
          <p:cNvPr id="502" name="Shape 502"/>
          <p:cNvSpPr/>
          <p:nvPr/>
        </p:nvSpPr>
        <p:spPr>
          <a:xfrm>
            <a:off x="0" y="160289"/>
            <a:ext cx="82800" cy="801000"/>
          </a:xfrm>
          <a:prstGeom prst="rect">
            <a:avLst/>
          </a:prstGeom>
          <a:solidFill>
            <a:schemeClr val="dk2"/>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503" name="Shape 503"/>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504" name="Shape 504"/>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505" name="Shape 505"/>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Sourcing">
    <p:spTree>
      <p:nvGrpSpPr>
        <p:cNvPr id="506" name="Shape 506"/>
        <p:cNvGrpSpPr/>
        <p:nvPr/>
      </p:nvGrpSpPr>
      <p:grpSpPr>
        <a:xfrm>
          <a:off x="0" y="0"/>
          <a:ext cx="0" cy="0"/>
          <a:chOff x="0" y="0"/>
          <a:chExt cx="0" cy="0"/>
        </a:xfrm>
      </p:grpSpPr>
      <p:sp>
        <p:nvSpPr>
          <p:cNvPr id="507" name="Shape 507"/>
          <p:cNvSpPr/>
          <p:nvPr/>
        </p:nvSpPr>
        <p:spPr>
          <a:xfrm>
            <a:off x="0" y="160289"/>
            <a:ext cx="82800" cy="801000"/>
          </a:xfrm>
          <a:prstGeom prst="rect">
            <a:avLst/>
          </a:prstGeom>
          <a:solidFill>
            <a:schemeClr val="accent5"/>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508" name="Shape 508"/>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509" name="Shape 509"/>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510" name="Shape 510"/>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ck">
    <p:spTree>
      <p:nvGrpSpPr>
        <p:cNvPr id="511" name="Shape 511"/>
        <p:cNvGrpSpPr/>
        <p:nvPr/>
      </p:nvGrpSpPr>
      <p:grpSpPr>
        <a:xfrm>
          <a:off x="0" y="0"/>
          <a:ext cx="0" cy="0"/>
          <a:chOff x="0" y="0"/>
          <a:chExt cx="0" cy="0"/>
        </a:xfrm>
      </p:grpSpPr>
      <p:sp>
        <p:nvSpPr>
          <p:cNvPr id="512" name="Shape 512"/>
          <p:cNvSpPr/>
          <p:nvPr/>
        </p:nvSpPr>
        <p:spPr>
          <a:xfrm>
            <a:off x="0" y="0"/>
            <a:ext cx="9144000" cy="5143500"/>
          </a:xfrm>
          <a:prstGeom prst="rect">
            <a:avLst/>
          </a:prstGeom>
          <a:solidFill>
            <a:schemeClr val="dk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513" name="Shape 513"/>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Calibri"/>
              <a:buNone/>
              <a:defRPr b="0" i="0" sz="800" u="none" cap="none" strike="noStrike">
                <a:solidFill>
                  <a:schemeClr val="lt1"/>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514" name="Shape 514"/>
          <p:cNvSpPr txBox="1"/>
          <p:nvPr>
            <p:ph idx="1" type="body"/>
          </p:nvPr>
        </p:nvSpPr>
        <p:spPr>
          <a:xfrm>
            <a:off x="371473" y="3288321"/>
            <a:ext cx="8400900" cy="1340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515" name="Shape 515"/>
          <p:cNvSpPr txBox="1"/>
          <p:nvPr>
            <p:ph idx="2" type="body"/>
          </p:nvPr>
        </p:nvSpPr>
        <p:spPr>
          <a:xfrm>
            <a:off x="371475" y="2487264"/>
            <a:ext cx="8400900" cy="698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Rokkitt"/>
              <a:buNone/>
              <a:defRPr b="0" i="0" sz="4100" u="none" cap="none" strike="noStrike">
                <a:solidFill>
                  <a:schemeClr val="lt1"/>
                </a:solidFill>
                <a:latin typeface="Rokkitt"/>
                <a:ea typeface="Rokkitt"/>
                <a:cs typeface="Rokkitt"/>
                <a:sym typeface="Rokkitt"/>
              </a:defRPr>
            </a:lvl1pPr>
            <a:lvl2pPr indent="57150" lvl="1" marL="5207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Custom Layout">
    <p:spTree>
      <p:nvGrpSpPr>
        <p:cNvPr id="516" name="Shape 516"/>
        <p:cNvGrpSpPr/>
        <p:nvPr/>
      </p:nvGrpSpPr>
      <p:grpSpPr>
        <a:xfrm>
          <a:off x="0" y="0"/>
          <a:ext cx="0" cy="0"/>
          <a:chOff x="0" y="0"/>
          <a:chExt cx="0" cy="0"/>
        </a:xfrm>
      </p:grpSpPr>
      <p:sp>
        <p:nvSpPr>
          <p:cNvPr id="517" name="Shape 517"/>
          <p:cNvSpPr txBox="1"/>
          <p:nvPr>
            <p:ph type="title"/>
          </p:nvPr>
        </p:nvSpPr>
        <p:spPr>
          <a:xfrm>
            <a:off x="628650" y="273842"/>
            <a:ext cx="7886700" cy="994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1pPr>
            <a:lvl2pPr indent="0" lvl="1" rtl="0">
              <a:spcBef>
                <a:spcPts val="0"/>
              </a:spcBef>
              <a:buFont typeface="Arial"/>
              <a:buNone/>
              <a:defRPr sz="700"/>
            </a:lvl2pPr>
            <a:lvl3pPr indent="0" lvl="2" rtl="0">
              <a:spcBef>
                <a:spcPts val="0"/>
              </a:spcBef>
              <a:buFont typeface="Arial"/>
              <a:buNone/>
              <a:defRPr sz="700"/>
            </a:lvl3pPr>
            <a:lvl4pPr indent="0" lvl="3" rtl="0">
              <a:spcBef>
                <a:spcPts val="0"/>
              </a:spcBef>
              <a:buFont typeface="Arial"/>
              <a:buNone/>
              <a:defRPr sz="700"/>
            </a:lvl4pPr>
            <a:lvl5pPr indent="0" lvl="4" rtl="0">
              <a:spcBef>
                <a:spcPts val="0"/>
              </a:spcBef>
              <a:buFont typeface="Arial"/>
              <a:buNone/>
              <a:defRPr sz="700"/>
            </a:lvl5pPr>
            <a:lvl6pPr indent="0" lvl="5" rtl="0">
              <a:spcBef>
                <a:spcPts val="0"/>
              </a:spcBef>
              <a:buFont typeface="Arial"/>
              <a:buNone/>
              <a:defRPr sz="700"/>
            </a:lvl6pPr>
            <a:lvl7pPr indent="0" lvl="6" rtl="0">
              <a:spcBef>
                <a:spcPts val="0"/>
              </a:spcBef>
              <a:buFont typeface="Arial"/>
              <a:buNone/>
              <a:defRPr sz="700"/>
            </a:lvl7pPr>
            <a:lvl8pPr indent="0" lvl="7" rtl="0">
              <a:spcBef>
                <a:spcPts val="0"/>
              </a:spcBef>
              <a:buFont typeface="Arial"/>
              <a:buNone/>
              <a:defRPr sz="700"/>
            </a:lvl8pPr>
            <a:lvl9pPr indent="0" lvl="8" rtl="0">
              <a:spcBef>
                <a:spcPts val="0"/>
              </a:spcBef>
              <a:buFont typeface="Arial"/>
              <a:buNone/>
              <a:defRPr sz="700"/>
            </a:lvl9pPr>
          </a:lstStyle>
          <a:p/>
        </p:txBody>
      </p:sp>
      <p:sp>
        <p:nvSpPr>
          <p:cNvPr id="518" name="Shape 518"/>
          <p:cNvSpPr txBox="1"/>
          <p:nvPr>
            <p:ph idx="12" type="sldNum"/>
          </p:nvPr>
        </p:nvSpPr>
        <p:spPr>
          <a:xfrm>
            <a:off x="4471967" y="4910137"/>
            <a:ext cx="190500" cy="195300"/>
          </a:xfrm>
          <a:prstGeom prst="rect">
            <a:avLst/>
          </a:prstGeom>
          <a:noFill/>
          <a:ln>
            <a:noFill/>
          </a:ln>
        </p:spPr>
        <p:txBody>
          <a:bodyPr anchorCtr="0" anchor="t" bIns="0" lIns="0" rIns="0" tIns="0">
            <a:noAutofit/>
          </a:bodyPr>
          <a:lstStyle/>
          <a:p>
            <a:pPr indent="0" lvl="0" marL="0" marR="0" rtl="0" algn="ctr">
              <a:lnSpc>
                <a:spcPct val="70000"/>
              </a:lnSpc>
              <a:spcBef>
                <a:spcPts val="0"/>
              </a:spcBef>
              <a:spcAft>
                <a:spcPts val="0"/>
              </a:spcAft>
              <a:buClr>
                <a:srgbClr val="EFF3F4"/>
              </a:buClr>
              <a:buSzPct val="25000"/>
              <a:buFont typeface="Arial"/>
              <a:buNone/>
            </a:pPr>
            <a:fld id="{00000000-1234-1234-1234-123412341234}" type="slidenum">
              <a:rPr b="1" i="0" lang="en-US" sz="900" u="none" cap="none" strike="noStrike">
                <a:solidFill>
                  <a:srgbClr val="EFF3F4"/>
                </a:solidFill>
                <a:latin typeface="Arial"/>
                <a:ea typeface="Arial"/>
                <a:cs typeface="Arial"/>
                <a:sym typeface="Arial"/>
              </a:rPr>
              <a:t>‹#›</a:t>
            </a:fld>
          </a:p>
        </p:txBody>
      </p:sp>
      <p:sp>
        <p:nvSpPr>
          <p:cNvPr id="519" name="Shape 519"/>
          <p:cNvSpPr/>
          <p:nvPr/>
        </p:nvSpPr>
        <p:spPr>
          <a:xfrm>
            <a:off x="0" y="1543"/>
            <a:ext cx="9191700" cy="5313300"/>
          </a:xfrm>
          <a:prstGeom prst="rect">
            <a:avLst/>
          </a:prstGeom>
          <a:solidFill>
            <a:srgbClr val="182642"/>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2600" u="none" cap="none" strike="noStrike">
              <a:solidFill>
                <a:srgbClr val="EFF3F4"/>
              </a:solidFill>
              <a:latin typeface="Arial"/>
              <a:ea typeface="Arial"/>
              <a:cs typeface="Arial"/>
              <a:sym typeface="Arial"/>
            </a:endParaRPr>
          </a:p>
        </p:txBody>
      </p:sp>
      <p:pic>
        <p:nvPicPr>
          <p:cNvPr id="520" name="Shape 520"/>
          <p:cNvPicPr preferRelativeResize="0"/>
          <p:nvPr/>
        </p:nvPicPr>
        <p:blipFill rotWithShape="1">
          <a:blip r:embed="rId2">
            <a:alphaModFix/>
          </a:blip>
          <a:srcRect b="0" l="0" r="0" t="0"/>
          <a:stretch/>
        </p:blipFill>
        <p:spPr>
          <a:xfrm>
            <a:off x="7447803" y="5073057"/>
            <a:ext cx="1696200" cy="2418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Blank copy 3">
    <p:bg>
      <p:bgPr>
        <a:solidFill>
          <a:srgbClr val="C00000"/>
        </a:solidFill>
      </p:bgPr>
    </p:bg>
    <p:spTree>
      <p:nvGrpSpPr>
        <p:cNvPr id="525" name="Shape 525"/>
        <p:cNvGrpSpPr/>
        <p:nvPr/>
      </p:nvGrpSpPr>
      <p:grpSpPr>
        <a:xfrm>
          <a:off x="0" y="0"/>
          <a:ext cx="0" cy="0"/>
          <a:chOff x="0" y="0"/>
          <a:chExt cx="0" cy="0"/>
        </a:xfrm>
      </p:grpSpPr>
      <p:sp>
        <p:nvSpPr>
          <p:cNvPr id="526" name="Shape 526"/>
          <p:cNvSpPr/>
          <p:nvPr/>
        </p:nvSpPr>
        <p:spPr>
          <a:xfrm>
            <a:off x="0" y="0"/>
            <a:ext cx="9144000" cy="5143500"/>
          </a:xfrm>
          <a:prstGeom prst="rect">
            <a:avLst/>
          </a:prstGeom>
          <a:solidFill>
            <a:srgbClr val="182642"/>
          </a:solidFill>
          <a:ln cap="flat" cmpd="sng" w="25400">
            <a:solidFill>
              <a:srgbClr val="000000">
                <a:alpha val="0"/>
              </a:srgbClr>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2600" u="none" cap="none" strike="noStrike">
              <a:solidFill>
                <a:srgbClr val="EFF3F4"/>
              </a:solidFill>
              <a:latin typeface="Arial"/>
              <a:ea typeface="Arial"/>
              <a:cs typeface="Arial"/>
              <a:sym typeface="Arial"/>
            </a:endParaRPr>
          </a:p>
        </p:txBody>
      </p:sp>
      <p:pic>
        <p:nvPicPr>
          <p:cNvPr id="527" name="Shape 527"/>
          <p:cNvPicPr preferRelativeResize="0"/>
          <p:nvPr/>
        </p:nvPicPr>
        <p:blipFill rotWithShape="1">
          <a:blip r:embed="rId2">
            <a:alphaModFix/>
          </a:blip>
          <a:srcRect b="0" l="0" r="0" t="0"/>
          <a:stretch/>
        </p:blipFill>
        <p:spPr>
          <a:xfrm>
            <a:off x="7447803" y="4905282"/>
            <a:ext cx="1696200" cy="241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70" name="Shape 70"/>
        <p:cNvGrpSpPr/>
        <p:nvPr/>
      </p:nvGrpSpPr>
      <p:grpSpPr>
        <a:xfrm>
          <a:off x="0" y="0"/>
          <a:ext cx="0" cy="0"/>
          <a:chOff x="0" y="0"/>
          <a:chExt cx="0" cy="0"/>
        </a:xfrm>
      </p:grpSpPr>
      <p:sp>
        <p:nvSpPr>
          <p:cNvPr id="71" name="Shape 71"/>
          <p:cNvSpPr txBox="1"/>
          <p:nvPr>
            <p:ph idx="1" type="body"/>
          </p:nvPr>
        </p:nvSpPr>
        <p:spPr>
          <a:xfrm>
            <a:off x="371475" y="1200150"/>
            <a:ext cx="8400898" cy="34290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Shape 72"/>
          <p:cNvSpPr/>
          <p:nvPr/>
        </p:nvSpPr>
        <p:spPr>
          <a:xfrm>
            <a:off x="0" y="160289"/>
            <a:ext cx="82798" cy="801300"/>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73" name="Shape 73"/>
          <p:cNvSpPr txBox="1"/>
          <p:nvPr>
            <p:ph type="title"/>
          </p:nvPr>
        </p:nvSpPr>
        <p:spPr>
          <a:xfrm>
            <a:off x="371475" y="197727"/>
            <a:ext cx="8400898"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74" name="Shape 74"/>
          <p:cNvSpPr txBox="1"/>
          <p:nvPr>
            <p:ph idx="11" type="ftr"/>
          </p:nvPr>
        </p:nvSpPr>
        <p:spPr>
          <a:xfrm>
            <a:off x="3028950" y="4767262"/>
            <a:ext cx="3086098"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75" name="Shape 75"/>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Custom Layout">
    <p:spTree>
      <p:nvGrpSpPr>
        <p:cNvPr id="528" name="Shape 528"/>
        <p:cNvGrpSpPr/>
        <p:nvPr/>
      </p:nvGrpSpPr>
      <p:grpSpPr>
        <a:xfrm>
          <a:off x="0" y="0"/>
          <a:ext cx="0" cy="0"/>
          <a:chOff x="0" y="0"/>
          <a:chExt cx="0" cy="0"/>
        </a:xfrm>
      </p:grpSpPr>
      <p:sp>
        <p:nvSpPr>
          <p:cNvPr id="529" name="Shape 529"/>
          <p:cNvSpPr txBox="1"/>
          <p:nvPr>
            <p:ph type="title"/>
          </p:nvPr>
        </p:nvSpPr>
        <p:spPr>
          <a:xfrm>
            <a:off x="628650" y="273842"/>
            <a:ext cx="7886700" cy="994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1pPr>
            <a:lvl2pPr indent="0" lvl="1" rtl="0">
              <a:spcBef>
                <a:spcPts val="0"/>
              </a:spcBef>
              <a:buFont typeface="Arial"/>
              <a:buNone/>
              <a:defRPr sz="700"/>
            </a:lvl2pPr>
            <a:lvl3pPr indent="0" lvl="2" rtl="0">
              <a:spcBef>
                <a:spcPts val="0"/>
              </a:spcBef>
              <a:buFont typeface="Arial"/>
              <a:buNone/>
              <a:defRPr sz="700"/>
            </a:lvl3pPr>
            <a:lvl4pPr indent="0" lvl="3" rtl="0">
              <a:spcBef>
                <a:spcPts val="0"/>
              </a:spcBef>
              <a:buFont typeface="Arial"/>
              <a:buNone/>
              <a:defRPr sz="700"/>
            </a:lvl4pPr>
            <a:lvl5pPr indent="0" lvl="4" rtl="0">
              <a:spcBef>
                <a:spcPts val="0"/>
              </a:spcBef>
              <a:buFont typeface="Arial"/>
              <a:buNone/>
              <a:defRPr sz="700"/>
            </a:lvl5pPr>
            <a:lvl6pPr indent="0" lvl="5" rtl="0">
              <a:spcBef>
                <a:spcPts val="0"/>
              </a:spcBef>
              <a:buFont typeface="Arial"/>
              <a:buNone/>
              <a:defRPr sz="700"/>
            </a:lvl6pPr>
            <a:lvl7pPr indent="0" lvl="6" rtl="0">
              <a:spcBef>
                <a:spcPts val="0"/>
              </a:spcBef>
              <a:buFont typeface="Arial"/>
              <a:buNone/>
              <a:defRPr sz="700"/>
            </a:lvl7pPr>
            <a:lvl8pPr indent="0" lvl="7" rtl="0">
              <a:spcBef>
                <a:spcPts val="0"/>
              </a:spcBef>
              <a:buFont typeface="Arial"/>
              <a:buNone/>
              <a:defRPr sz="700"/>
            </a:lvl8pPr>
            <a:lvl9pPr indent="0" lvl="8" rtl="0">
              <a:spcBef>
                <a:spcPts val="0"/>
              </a:spcBef>
              <a:buFont typeface="Arial"/>
              <a:buNone/>
              <a:defRPr sz="700"/>
            </a:lvl9pPr>
          </a:lstStyle>
          <a:p/>
        </p:txBody>
      </p:sp>
      <p:sp>
        <p:nvSpPr>
          <p:cNvPr id="530" name="Shape 530"/>
          <p:cNvSpPr txBox="1"/>
          <p:nvPr>
            <p:ph idx="12" type="sldNum"/>
          </p:nvPr>
        </p:nvSpPr>
        <p:spPr>
          <a:xfrm>
            <a:off x="4471967" y="4910137"/>
            <a:ext cx="190500" cy="195300"/>
          </a:xfrm>
          <a:prstGeom prst="rect">
            <a:avLst/>
          </a:prstGeom>
          <a:noFill/>
          <a:ln>
            <a:noFill/>
          </a:ln>
        </p:spPr>
        <p:txBody>
          <a:bodyPr anchorCtr="0" anchor="t" bIns="0" lIns="0" rIns="0" tIns="0">
            <a:noAutofit/>
          </a:bodyPr>
          <a:lstStyle/>
          <a:p>
            <a:pPr indent="0" lvl="0" marL="0" marR="0" rtl="0" algn="ctr">
              <a:lnSpc>
                <a:spcPct val="70000"/>
              </a:lnSpc>
              <a:spcBef>
                <a:spcPts val="0"/>
              </a:spcBef>
              <a:spcAft>
                <a:spcPts val="0"/>
              </a:spcAft>
              <a:buClr>
                <a:srgbClr val="EFF3F4"/>
              </a:buClr>
              <a:buSzPct val="25000"/>
              <a:buFont typeface="Arial"/>
              <a:buNone/>
            </a:pPr>
            <a:fld id="{00000000-1234-1234-1234-123412341234}" type="slidenum">
              <a:rPr b="1" i="0" lang="en-US" sz="900" u="none" cap="none" strike="noStrike">
                <a:solidFill>
                  <a:srgbClr val="EFF3F4"/>
                </a:solidFill>
                <a:latin typeface="Arial"/>
                <a:ea typeface="Arial"/>
                <a:cs typeface="Arial"/>
                <a:sym typeface="Arial"/>
              </a:rPr>
              <a:t>‹#›</a:t>
            </a:fld>
          </a:p>
        </p:txBody>
      </p:sp>
      <p:sp>
        <p:nvSpPr>
          <p:cNvPr id="531" name="Shape 531"/>
          <p:cNvSpPr/>
          <p:nvPr/>
        </p:nvSpPr>
        <p:spPr>
          <a:xfrm>
            <a:off x="0" y="1543"/>
            <a:ext cx="9191700" cy="5313300"/>
          </a:xfrm>
          <a:prstGeom prst="rect">
            <a:avLst/>
          </a:prstGeom>
          <a:solidFill>
            <a:srgbClr val="182642"/>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2600" u="none" cap="none" strike="noStrike">
              <a:solidFill>
                <a:srgbClr val="EFF3F4"/>
              </a:solidFill>
              <a:latin typeface="Arial"/>
              <a:ea typeface="Arial"/>
              <a:cs typeface="Arial"/>
              <a:sym typeface="Arial"/>
            </a:endParaRPr>
          </a:p>
        </p:txBody>
      </p:sp>
      <p:pic>
        <p:nvPicPr>
          <p:cNvPr id="532" name="Shape 532"/>
          <p:cNvPicPr preferRelativeResize="0"/>
          <p:nvPr/>
        </p:nvPicPr>
        <p:blipFill rotWithShape="1">
          <a:blip r:embed="rId2">
            <a:alphaModFix/>
          </a:blip>
          <a:srcRect b="0" l="0" r="0" t="0"/>
          <a:stretch/>
        </p:blipFill>
        <p:spPr>
          <a:xfrm>
            <a:off x="7447803" y="4999232"/>
            <a:ext cx="1696200" cy="2418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with image">
    <p:spTree>
      <p:nvGrpSpPr>
        <p:cNvPr id="533" name="Shape 533"/>
        <p:cNvGrpSpPr/>
        <p:nvPr/>
      </p:nvGrpSpPr>
      <p:grpSpPr>
        <a:xfrm>
          <a:off x="0" y="0"/>
          <a:ext cx="0" cy="0"/>
          <a:chOff x="0" y="0"/>
          <a:chExt cx="0" cy="0"/>
        </a:xfrm>
      </p:grpSpPr>
      <p:sp>
        <p:nvSpPr>
          <p:cNvPr id="534" name="Shape 534"/>
          <p:cNvSpPr/>
          <p:nvPr>
            <p:ph idx="2" type="pic"/>
          </p:nvPr>
        </p:nvSpPr>
        <p:spPr>
          <a:xfrm>
            <a:off x="0" y="-10390"/>
            <a:ext cx="9144000" cy="51537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35" name="Shape 535"/>
          <p:cNvSpPr/>
          <p:nvPr>
            <p:ph idx="3" type="pic"/>
          </p:nvPr>
        </p:nvSpPr>
        <p:spPr>
          <a:xfrm>
            <a:off x="0" y="0"/>
            <a:ext cx="4572000" cy="5143500"/>
          </a:xfrm>
          <a:prstGeom prst="rect">
            <a:avLst/>
          </a:prstGeom>
          <a:solidFill>
            <a:srgbClr val="182642">
              <a:alpha val="49020"/>
            </a:srgbClr>
          </a:solid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36" name="Shape 536"/>
          <p:cNvSpPr txBox="1"/>
          <p:nvPr>
            <p:ph idx="1" type="body"/>
          </p:nvPr>
        </p:nvSpPr>
        <p:spPr>
          <a:xfrm>
            <a:off x="371475" y="1211579"/>
            <a:ext cx="3771900" cy="19887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Rokkitt"/>
              <a:buNone/>
              <a:defRPr b="0" i="0" sz="2400" u="none" cap="none" strike="noStrike">
                <a:solidFill>
                  <a:schemeClr val="lt1"/>
                </a:solidFill>
                <a:latin typeface="Rokkitt"/>
                <a:ea typeface="Rokkitt"/>
                <a:cs typeface="Rokkitt"/>
                <a:sym typeface="Rokkitt"/>
              </a:defRPr>
            </a:lvl1pPr>
            <a:lvl2pPr indent="0" lvl="1" marL="177800" marR="0" rtl="0" algn="l">
              <a:lnSpc>
                <a:spcPct val="100000"/>
              </a:lnSpc>
              <a:spcBef>
                <a:spcPts val="0"/>
              </a:spcBef>
              <a:spcAft>
                <a:spcPts val="0"/>
              </a:spcAft>
              <a:buClr>
                <a:srgbClr val="223760"/>
              </a:buClr>
              <a:buFont typeface="Calibri"/>
              <a:buNone/>
              <a:defRPr b="0" i="0" sz="1400" u="none" cap="none" strike="noStrike">
                <a:solidFill>
                  <a:srgbClr val="223760"/>
                </a:solidFill>
                <a:latin typeface="Calibri"/>
                <a:ea typeface="Calibri"/>
                <a:cs typeface="Calibri"/>
                <a:sym typeface="Calibri"/>
              </a:defRPr>
            </a:lvl2pPr>
            <a:lvl3pPr indent="0" lvl="2" marL="342900" marR="0" rtl="0" algn="l">
              <a:lnSpc>
                <a:spcPct val="100000"/>
              </a:lnSpc>
              <a:spcBef>
                <a:spcPts val="0"/>
              </a:spcBef>
              <a:spcAft>
                <a:spcPts val="0"/>
              </a:spcAft>
              <a:buClr>
                <a:srgbClr val="223760"/>
              </a:buClr>
              <a:buFont typeface="Calibri"/>
              <a:buNone/>
              <a:defRPr b="0" i="0" sz="1400" u="none" cap="none" strike="noStrike">
                <a:solidFill>
                  <a:srgbClr val="223760"/>
                </a:solidFill>
                <a:latin typeface="Calibri"/>
                <a:ea typeface="Calibri"/>
                <a:cs typeface="Calibri"/>
                <a:sym typeface="Calibri"/>
              </a:defRPr>
            </a:lvl3pPr>
            <a:lvl4pPr indent="0" lvl="3" marL="520700" marR="0" rtl="0" algn="l">
              <a:lnSpc>
                <a:spcPct val="100000"/>
              </a:lnSpc>
              <a:spcBef>
                <a:spcPts val="0"/>
              </a:spcBef>
              <a:spcAft>
                <a:spcPts val="0"/>
              </a:spcAft>
              <a:buClr>
                <a:srgbClr val="223760"/>
              </a:buClr>
              <a:buFont typeface="Calibri"/>
              <a:buNone/>
              <a:defRPr b="0" i="0" sz="1400" u="none" cap="none" strike="noStrike">
                <a:solidFill>
                  <a:srgbClr val="223760"/>
                </a:solidFill>
                <a:latin typeface="Calibri"/>
                <a:ea typeface="Calibri"/>
                <a:cs typeface="Calibri"/>
                <a:sym typeface="Calibri"/>
              </a:defRPr>
            </a:lvl4pPr>
            <a:lvl5pPr indent="0" lvl="4" marL="685800" marR="0" rtl="0" algn="l">
              <a:lnSpc>
                <a:spcPct val="100000"/>
              </a:lnSpc>
              <a:spcBef>
                <a:spcPts val="0"/>
              </a:spcBef>
              <a:spcAft>
                <a:spcPts val="0"/>
              </a:spcAft>
              <a:buClr>
                <a:srgbClr val="223760"/>
              </a:buClr>
              <a:buFont typeface="Calibri"/>
              <a:buNone/>
              <a:defRPr b="0" i="0" sz="1400" u="none" cap="none" strike="noStrike">
                <a:solidFill>
                  <a:srgbClr val="223760"/>
                </a:solidFill>
                <a:latin typeface="Calibri"/>
                <a:ea typeface="Calibri"/>
                <a:cs typeface="Calibri"/>
                <a:sym typeface="Calibri"/>
              </a:defRPr>
            </a:lvl5pPr>
            <a:lvl6pPr indent="0" lvl="5" marL="863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1206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Custom Layout">
    <p:spTree>
      <p:nvGrpSpPr>
        <p:cNvPr id="537" name="Shape 537"/>
        <p:cNvGrpSpPr/>
        <p:nvPr/>
      </p:nvGrpSpPr>
      <p:grpSpPr>
        <a:xfrm>
          <a:off x="0" y="0"/>
          <a:ext cx="0" cy="0"/>
          <a:chOff x="0" y="0"/>
          <a:chExt cx="0" cy="0"/>
        </a:xfrm>
      </p:grpSpPr>
      <p:sp>
        <p:nvSpPr>
          <p:cNvPr id="538" name="Shape 538"/>
          <p:cNvSpPr txBox="1"/>
          <p:nvPr>
            <p:ph idx="12" type="sldNum"/>
          </p:nvPr>
        </p:nvSpPr>
        <p:spPr>
          <a:xfrm>
            <a:off x="4471967" y="4910137"/>
            <a:ext cx="190500" cy="195300"/>
          </a:xfrm>
          <a:prstGeom prst="rect">
            <a:avLst/>
          </a:prstGeom>
          <a:noFill/>
          <a:ln>
            <a:noFill/>
          </a:ln>
        </p:spPr>
        <p:txBody>
          <a:bodyPr anchorCtr="0" anchor="t" bIns="0" lIns="0" rIns="0" tIns="0">
            <a:noAutofit/>
          </a:bodyPr>
          <a:lstStyle/>
          <a:p>
            <a:pPr indent="0" lvl="0" marL="0" marR="0" rtl="0" algn="ctr">
              <a:lnSpc>
                <a:spcPct val="70000"/>
              </a:lnSpc>
              <a:spcBef>
                <a:spcPts val="0"/>
              </a:spcBef>
              <a:spcAft>
                <a:spcPts val="0"/>
              </a:spcAft>
              <a:buClr>
                <a:srgbClr val="EFF3F4"/>
              </a:buClr>
              <a:buSzPct val="25000"/>
              <a:buFont typeface="Arial"/>
              <a:buNone/>
            </a:pPr>
            <a:fld id="{00000000-1234-1234-1234-123412341234}" type="slidenum">
              <a:rPr b="1" i="0" lang="en-US" sz="900" u="none" cap="none" strike="noStrike">
                <a:solidFill>
                  <a:srgbClr val="EFF3F4"/>
                </a:solidFill>
                <a:latin typeface="Arial"/>
                <a:ea typeface="Arial"/>
                <a:cs typeface="Arial"/>
                <a:sym typeface="Arial"/>
              </a:rPr>
              <a:t>‹#›</a:t>
            </a:fld>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bg>
      <p:bgPr>
        <a:blipFill rotWithShape="1">
          <a:blip r:embed="rId2">
            <a:alphaModFix/>
          </a:blip>
          <a:stretch>
            <a:fillRect b="0" l="0" r="0" t="0"/>
          </a:stretch>
        </a:blipFill>
      </p:bgPr>
    </p:bg>
    <p:spTree>
      <p:nvGrpSpPr>
        <p:cNvPr id="539" name="Shape 539"/>
        <p:cNvGrpSpPr/>
        <p:nvPr/>
      </p:nvGrpSpPr>
      <p:grpSpPr>
        <a:xfrm>
          <a:off x="0" y="0"/>
          <a:ext cx="0" cy="0"/>
          <a:chOff x="0" y="0"/>
          <a:chExt cx="0" cy="0"/>
        </a:xfrm>
      </p:grpSpPr>
      <p:sp>
        <p:nvSpPr>
          <p:cNvPr id="540" name="Shape 540"/>
          <p:cNvSpPr/>
          <p:nvPr/>
        </p:nvSpPr>
        <p:spPr>
          <a:xfrm>
            <a:off x="96440" y="3889771"/>
            <a:ext cx="9047700" cy="728700"/>
          </a:xfrm>
          <a:prstGeom prst="rect">
            <a:avLst/>
          </a:prstGeom>
          <a:solidFill>
            <a:srgbClr val="182642"/>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2600" u="none" cap="none" strike="noStrike">
              <a:solidFill>
                <a:srgbClr val="EFF3F4"/>
              </a:solidFill>
              <a:latin typeface="Arial"/>
              <a:ea typeface="Arial"/>
              <a:cs typeface="Arial"/>
              <a:sym typeface="Arial"/>
            </a:endParaRPr>
          </a:p>
        </p:txBody>
      </p:sp>
      <p:sp>
        <p:nvSpPr>
          <p:cNvPr id="541" name="Shape 541"/>
          <p:cNvSpPr txBox="1"/>
          <p:nvPr>
            <p:ph idx="1" type="body"/>
          </p:nvPr>
        </p:nvSpPr>
        <p:spPr>
          <a:xfrm>
            <a:off x="711199" y="515812"/>
            <a:ext cx="5784900" cy="380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1" i="0" sz="2000" u="none" cap="none" strike="noStrike">
                <a:solidFill>
                  <a:schemeClr val="lt1"/>
                </a:solidFill>
                <a:latin typeface="Arial"/>
                <a:ea typeface="Arial"/>
                <a:cs typeface="Arial"/>
                <a:sym typeface="Arial"/>
              </a:defRPr>
            </a:lvl1pPr>
            <a:lvl2pPr indent="0" lvl="1" marL="177800" marR="0" rtl="0" algn="l">
              <a:lnSpc>
                <a:spcPct val="100000"/>
              </a:lnSpc>
              <a:spcBef>
                <a:spcPts val="0"/>
              </a:spcBef>
              <a:spcAft>
                <a:spcPts val="0"/>
              </a:spcAft>
              <a:buClr>
                <a:schemeClr val="lt1"/>
              </a:buClr>
              <a:buFont typeface="Arial"/>
              <a:buNone/>
              <a:defRPr b="1" i="0" sz="2000" u="none" cap="none" strike="noStrike">
                <a:solidFill>
                  <a:schemeClr val="lt1"/>
                </a:solidFill>
                <a:latin typeface="Arial"/>
                <a:ea typeface="Arial"/>
                <a:cs typeface="Arial"/>
                <a:sym typeface="Arial"/>
              </a:defRPr>
            </a:lvl2pPr>
            <a:lvl3pPr indent="0" lvl="2" marL="342900" marR="0" rtl="0" algn="l">
              <a:lnSpc>
                <a:spcPct val="100000"/>
              </a:lnSpc>
              <a:spcBef>
                <a:spcPts val="0"/>
              </a:spcBef>
              <a:spcAft>
                <a:spcPts val="0"/>
              </a:spcAft>
              <a:buClr>
                <a:schemeClr val="lt1"/>
              </a:buClr>
              <a:buFont typeface="Arial"/>
              <a:buNone/>
              <a:defRPr b="1" i="0" sz="2000" u="none" cap="none" strike="noStrike">
                <a:solidFill>
                  <a:schemeClr val="lt1"/>
                </a:solidFill>
                <a:latin typeface="Arial"/>
                <a:ea typeface="Arial"/>
                <a:cs typeface="Arial"/>
                <a:sym typeface="Arial"/>
              </a:defRPr>
            </a:lvl3pPr>
            <a:lvl4pPr indent="0" lvl="3" marL="520700" marR="0" rtl="0" algn="l">
              <a:lnSpc>
                <a:spcPct val="100000"/>
              </a:lnSpc>
              <a:spcBef>
                <a:spcPts val="0"/>
              </a:spcBef>
              <a:spcAft>
                <a:spcPts val="0"/>
              </a:spcAft>
              <a:buClr>
                <a:schemeClr val="lt1"/>
              </a:buClr>
              <a:buFont typeface="Arial"/>
              <a:buNone/>
              <a:defRPr b="1" i="0" sz="2000" u="none" cap="none" strike="noStrike">
                <a:solidFill>
                  <a:schemeClr val="lt1"/>
                </a:solidFill>
                <a:latin typeface="Arial"/>
                <a:ea typeface="Arial"/>
                <a:cs typeface="Arial"/>
                <a:sym typeface="Arial"/>
              </a:defRPr>
            </a:lvl4pPr>
            <a:lvl5pPr indent="0" lvl="4" marL="685800" marR="0" rtl="0" algn="l">
              <a:lnSpc>
                <a:spcPct val="100000"/>
              </a:lnSpc>
              <a:spcBef>
                <a:spcPts val="0"/>
              </a:spcBef>
              <a:spcAft>
                <a:spcPts val="0"/>
              </a:spcAft>
              <a:buClr>
                <a:schemeClr val="lt1"/>
              </a:buClr>
              <a:buFont typeface="Arial"/>
              <a:buNone/>
              <a:defRPr b="1" i="0" sz="2000" u="none" cap="none" strike="noStrike">
                <a:solidFill>
                  <a:schemeClr val="lt1"/>
                </a:solidFill>
                <a:latin typeface="Arial"/>
                <a:ea typeface="Arial"/>
                <a:cs typeface="Arial"/>
                <a:sym typeface="Arial"/>
              </a:defRPr>
            </a:lvl5pPr>
            <a:lvl6pPr indent="0" lvl="5" marL="8636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6pPr>
            <a:lvl7pPr indent="0" lvl="6" marL="10287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7pPr>
            <a:lvl8pPr indent="0" lvl="7" marL="12065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8pPr>
            <a:lvl9pPr indent="0" lvl="8" marL="13716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9pPr>
          </a:lstStyle>
          <a:p/>
        </p:txBody>
      </p:sp>
      <p:sp>
        <p:nvSpPr>
          <p:cNvPr id="542" name="Shape 542"/>
          <p:cNvSpPr txBox="1"/>
          <p:nvPr>
            <p:ph idx="2" type="body"/>
          </p:nvPr>
        </p:nvSpPr>
        <p:spPr>
          <a:xfrm>
            <a:off x="711199" y="740058"/>
            <a:ext cx="7975500" cy="3565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62868F"/>
              </a:buClr>
              <a:buFont typeface="Arial"/>
              <a:buNone/>
              <a:defRPr b="0" i="0" sz="1600" u="none" cap="none" strike="noStrike">
                <a:solidFill>
                  <a:srgbClr val="62868F"/>
                </a:solidFill>
                <a:latin typeface="Arial"/>
                <a:ea typeface="Arial"/>
                <a:cs typeface="Arial"/>
                <a:sym typeface="Arial"/>
              </a:defRPr>
            </a:lvl1pPr>
            <a:lvl2pPr indent="0" lvl="1" marL="177800" marR="0" rtl="0" algn="l">
              <a:lnSpc>
                <a:spcPct val="100000"/>
              </a:lnSpc>
              <a:spcBef>
                <a:spcPts val="0"/>
              </a:spcBef>
              <a:spcAft>
                <a:spcPts val="0"/>
              </a:spcAft>
              <a:buClr>
                <a:srgbClr val="62868F"/>
              </a:buClr>
              <a:buFont typeface="Arial"/>
              <a:buNone/>
              <a:defRPr b="0" i="0" sz="1600" u="none" cap="none" strike="noStrike">
                <a:solidFill>
                  <a:srgbClr val="62868F"/>
                </a:solidFill>
                <a:latin typeface="Arial"/>
                <a:ea typeface="Arial"/>
                <a:cs typeface="Arial"/>
                <a:sym typeface="Arial"/>
              </a:defRPr>
            </a:lvl2pPr>
            <a:lvl3pPr indent="0" lvl="2" marL="342900" marR="0" rtl="0" algn="l">
              <a:lnSpc>
                <a:spcPct val="100000"/>
              </a:lnSpc>
              <a:spcBef>
                <a:spcPts val="0"/>
              </a:spcBef>
              <a:spcAft>
                <a:spcPts val="0"/>
              </a:spcAft>
              <a:buClr>
                <a:srgbClr val="62868F"/>
              </a:buClr>
              <a:buFont typeface="Arial"/>
              <a:buNone/>
              <a:defRPr b="0" i="0" sz="1600" u="none" cap="none" strike="noStrike">
                <a:solidFill>
                  <a:srgbClr val="62868F"/>
                </a:solidFill>
                <a:latin typeface="Arial"/>
                <a:ea typeface="Arial"/>
                <a:cs typeface="Arial"/>
                <a:sym typeface="Arial"/>
              </a:defRPr>
            </a:lvl3pPr>
            <a:lvl4pPr indent="0" lvl="3" marL="520700" marR="0" rtl="0" algn="l">
              <a:lnSpc>
                <a:spcPct val="100000"/>
              </a:lnSpc>
              <a:spcBef>
                <a:spcPts val="0"/>
              </a:spcBef>
              <a:spcAft>
                <a:spcPts val="0"/>
              </a:spcAft>
              <a:buClr>
                <a:srgbClr val="62868F"/>
              </a:buClr>
              <a:buFont typeface="Arial"/>
              <a:buNone/>
              <a:defRPr b="0" i="0" sz="1600" u="none" cap="none" strike="noStrike">
                <a:solidFill>
                  <a:srgbClr val="62868F"/>
                </a:solidFill>
                <a:latin typeface="Arial"/>
                <a:ea typeface="Arial"/>
                <a:cs typeface="Arial"/>
                <a:sym typeface="Arial"/>
              </a:defRPr>
            </a:lvl4pPr>
            <a:lvl5pPr indent="0" lvl="4" marL="685800" marR="0" rtl="0" algn="l">
              <a:lnSpc>
                <a:spcPct val="100000"/>
              </a:lnSpc>
              <a:spcBef>
                <a:spcPts val="0"/>
              </a:spcBef>
              <a:spcAft>
                <a:spcPts val="0"/>
              </a:spcAft>
              <a:buClr>
                <a:srgbClr val="62868F"/>
              </a:buClr>
              <a:buFont typeface="Arial"/>
              <a:buNone/>
              <a:defRPr b="0" i="0" sz="1600" u="none" cap="none" strike="noStrike">
                <a:solidFill>
                  <a:srgbClr val="62868F"/>
                </a:solidFill>
                <a:latin typeface="Arial"/>
                <a:ea typeface="Arial"/>
                <a:cs typeface="Arial"/>
                <a:sym typeface="Arial"/>
              </a:defRPr>
            </a:lvl5pPr>
            <a:lvl6pPr indent="0" lvl="5" marL="8636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6pPr>
            <a:lvl7pPr indent="0" lvl="6" marL="10287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7pPr>
            <a:lvl8pPr indent="0" lvl="7" marL="12065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8pPr>
            <a:lvl9pPr indent="0" lvl="8" marL="13716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543" name="Shape 543"/>
        <p:cNvGrpSpPr/>
        <p:nvPr/>
      </p:nvGrpSpPr>
      <p:grpSpPr>
        <a:xfrm>
          <a:off x="0" y="0"/>
          <a:ext cx="0" cy="0"/>
          <a:chOff x="0" y="0"/>
          <a:chExt cx="0" cy="0"/>
        </a:xfrm>
      </p:grpSpPr>
      <p:sp>
        <p:nvSpPr>
          <p:cNvPr id="544" name="Shape 544"/>
          <p:cNvSpPr txBox="1"/>
          <p:nvPr>
            <p:ph type="title"/>
          </p:nvPr>
        </p:nvSpPr>
        <p:spPr>
          <a:xfrm>
            <a:off x="628650" y="273842"/>
            <a:ext cx="7886700" cy="994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1pPr>
            <a:lvl2pPr indent="0" lvl="1" rtl="0">
              <a:spcBef>
                <a:spcPts val="0"/>
              </a:spcBef>
              <a:buFont typeface="Arial"/>
              <a:buNone/>
              <a:defRPr sz="700"/>
            </a:lvl2pPr>
            <a:lvl3pPr indent="0" lvl="2" rtl="0">
              <a:spcBef>
                <a:spcPts val="0"/>
              </a:spcBef>
              <a:buFont typeface="Arial"/>
              <a:buNone/>
              <a:defRPr sz="700"/>
            </a:lvl3pPr>
            <a:lvl4pPr indent="0" lvl="3" rtl="0">
              <a:spcBef>
                <a:spcPts val="0"/>
              </a:spcBef>
              <a:buFont typeface="Arial"/>
              <a:buNone/>
              <a:defRPr sz="700"/>
            </a:lvl4pPr>
            <a:lvl5pPr indent="0" lvl="4" rtl="0">
              <a:spcBef>
                <a:spcPts val="0"/>
              </a:spcBef>
              <a:buFont typeface="Arial"/>
              <a:buNone/>
              <a:defRPr sz="700"/>
            </a:lvl5pPr>
            <a:lvl6pPr indent="0" lvl="5" rtl="0">
              <a:spcBef>
                <a:spcPts val="0"/>
              </a:spcBef>
              <a:buFont typeface="Arial"/>
              <a:buNone/>
              <a:defRPr sz="700"/>
            </a:lvl6pPr>
            <a:lvl7pPr indent="0" lvl="6" rtl="0">
              <a:spcBef>
                <a:spcPts val="0"/>
              </a:spcBef>
              <a:buFont typeface="Arial"/>
              <a:buNone/>
              <a:defRPr sz="700"/>
            </a:lvl7pPr>
            <a:lvl8pPr indent="0" lvl="7" rtl="0">
              <a:spcBef>
                <a:spcPts val="0"/>
              </a:spcBef>
              <a:buFont typeface="Arial"/>
              <a:buNone/>
              <a:defRPr sz="700"/>
            </a:lvl8pPr>
            <a:lvl9pPr indent="0" lvl="8" rtl="0">
              <a:spcBef>
                <a:spcPts val="0"/>
              </a:spcBef>
              <a:buFont typeface="Arial"/>
              <a:buNone/>
              <a:defRPr sz="700"/>
            </a:lvl9pPr>
          </a:lstStyle>
          <a:p/>
        </p:txBody>
      </p:sp>
      <p:sp>
        <p:nvSpPr>
          <p:cNvPr id="545" name="Shape 545"/>
          <p:cNvSpPr/>
          <p:nvPr/>
        </p:nvSpPr>
        <p:spPr>
          <a:xfrm>
            <a:off x="0" y="1543"/>
            <a:ext cx="9191700" cy="4611300"/>
          </a:xfrm>
          <a:prstGeom prst="rect">
            <a:avLst/>
          </a:prstGeom>
          <a:solidFill>
            <a:srgbClr val="182642"/>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2600" u="none" cap="none" strike="noStrike">
              <a:solidFill>
                <a:srgbClr val="EFF3F4"/>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opy">
    <p:spTree>
      <p:nvGrpSpPr>
        <p:cNvPr id="546" name="Shape 546"/>
        <p:cNvGrpSpPr/>
        <p:nvPr/>
      </p:nvGrpSpPr>
      <p:grpSpPr>
        <a:xfrm>
          <a:off x="0" y="0"/>
          <a:ext cx="0" cy="0"/>
          <a:chOff x="0" y="0"/>
          <a:chExt cx="0" cy="0"/>
        </a:xfrm>
      </p:grpSpPr>
      <p:sp>
        <p:nvSpPr>
          <p:cNvPr id="547" name="Shape 547"/>
          <p:cNvSpPr/>
          <p:nvPr/>
        </p:nvSpPr>
        <p:spPr>
          <a:xfrm>
            <a:off x="4581525" y="-4761"/>
            <a:ext cx="4562400" cy="5143500"/>
          </a:xfrm>
          <a:prstGeom prst="rect">
            <a:avLst/>
          </a:prstGeom>
          <a:solidFill>
            <a:srgbClr val="232323"/>
          </a:solidFill>
          <a:ln cap="flat" cmpd="sng" w="25400">
            <a:solidFill>
              <a:srgbClr val="000000">
                <a:alpha val="0"/>
              </a:srgbClr>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2600" u="none" cap="none" strike="noStrike">
              <a:solidFill>
                <a:srgbClr val="EFF3F4"/>
              </a:solidFill>
              <a:latin typeface="Arial"/>
              <a:ea typeface="Arial"/>
              <a:cs typeface="Arial"/>
              <a:sym typeface="Arial"/>
            </a:endParaRPr>
          </a:p>
        </p:txBody>
      </p:sp>
      <p:pic>
        <p:nvPicPr>
          <p:cNvPr id="548" name="Shape 548"/>
          <p:cNvPicPr preferRelativeResize="0"/>
          <p:nvPr/>
        </p:nvPicPr>
        <p:blipFill rotWithShape="1">
          <a:blip r:embed="rId2">
            <a:alphaModFix amt="20000"/>
          </a:blip>
          <a:srcRect b="0" l="0" r="0" t="0"/>
          <a:stretch/>
        </p:blipFill>
        <p:spPr>
          <a:xfrm>
            <a:off x="4576762" y="1285875"/>
            <a:ext cx="4571999" cy="2571600"/>
          </a:xfrm>
          <a:prstGeom prst="rect">
            <a:avLst/>
          </a:prstGeom>
          <a:noFill/>
          <a:ln>
            <a:noFill/>
          </a:ln>
        </p:spPr>
      </p:pic>
      <p:sp>
        <p:nvSpPr>
          <p:cNvPr id="549" name="Shape 549"/>
          <p:cNvSpPr/>
          <p:nvPr/>
        </p:nvSpPr>
        <p:spPr>
          <a:xfrm>
            <a:off x="8634411" y="152400"/>
            <a:ext cx="328500" cy="3285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path>
            </a:pathLst>
          </a:custGeom>
          <a:solidFill>
            <a:srgbClr val="929292"/>
          </a:solidFill>
          <a:ln cap="flat" cmpd="sng" w="25400">
            <a:solidFill>
              <a:srgbClr val="000000">
                <a:alpha val="0"/>
              </a:srgbClr>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2600" u="none" cap="none" strike="noStrike">
              <a:solidFill>
                <a:srgbClr val="EFF3F4"/>
              </a:solidFill>
              <a:latin typeface="Arial"/>
              <a:ea typeface="Arial"/>
              <a:cs typeface="Arial"/>
              <a:sym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opy 1">
    <p:spTree>
      <p:nvGrpSpPr>
        <p:cNvPr id="550" name="Shape 550"/>
        <p:cNvGrpSpPr/>
        <p:nvPr/>
      </p:nvGrpSpPr>
      <p:grpSpPr>
        <a:xfrm>
          <a:off x="0" y="0"/>
          <a:ext cx="0" cy="0"/>
          <a:chOff x="0" y="0"/>
          <a:chExt cx="0" cy="0"/>
        </a:xfrm>
      </p:grpSpPr>
      <p:sp>
        <p:nvSpPr>
          <p:cNvPr id="551" name="Shape 551"/>
          <p:cNvSpPr/>
          <p:nvPr/>
        </p:nvSpPr>
        <p:spPr>
          <a:xfrm>
            <a:off x="0" y="0"/>
            <a:ext cx="9144000" cy="5143500"/>
          </a:xfrm>
          <a:prstGeom prst="rect">
            <a:avLst/>
          </a:prstGeom>
          <a:solidFill>
            <a:srgbClr val="232323"/>
          </a:solidFill>
          <a:ln cap="flat" cmpd="sng" w="25400">
            <a:solidFill>
              <a:srgbClr val="000000">
                <a:alpha val="0"/>
              </a:srgbClr>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2600" u="none" cap="none" strike="noStrike">
              <a:solidFill>
                <a:srgbClr val="EFF3F4"/>
              </a:solidFill>
              <a:latin typeface="Arial"/>
              <a:ea typeface="Arial"/>
              <a:cs typeface="Arial"/>
              <a:sym typeface="Arial"/>
            </a:endParaRPr>
          </a:p>
        </p:txBody>
      </p:sp>
      <p:sp>
        <p:nvSpPr>
          <p:cNvPr id="552" name="Shape 552"/>
          <p:cNvSpPr/>
          <p:nvPr/>
        </p:nvSpPr>
        <p:spPr>
          <a:xfrm>
            <a:off x="8634411" y="142875"/>
            <a:ext cx="328500" cy="3285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path>
            </a:pathLst>
          </a:custGeom>
          <a:solidFill>
            <a:srgbClr val="929292"/>
          </a:solidFill>
          <a:ln cap="flat" cmpd="sng" w="25400">
            <a:solidFill>
              <a:srgbClr val="000000">
                <a:alpha val="0"/>
              </a:srgbClr>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2600" u="none" cap="none" strike="noStrike">
              <a:solidFill>
                <a:srgbClr val="EFF3F4"/>
              </a:solidFill>
              <a:latin typeface="Arial"/>
              <a:ea typeface="Arial"/>
              <a:cs typeface="Arial"/>
              <a:sym typeface="Arial"/>
            </a:endParaRPr>
          </a:p>
        </p:txBody>
      </p:sp>
      <p:pic>
        <p:nvPicPr>
          <p:cNvPr id="553" name="Shape 553"/>
          <p:cNvPicPr preferRelativeResize="0"/>
          <p:nvPr/>
        </p:nvPicPr>
        <p:blipFill rotWithShape="1">
          <a:blip r:embed="rId2">
            <a:alphaModFix amt="20000"/>
          </a:blip>
          <a:srcRect b="0" l="0" r="0" t="0"/>
          <a:stretch/>
        </p:blipFill>
        <p:spPr>
          <a:xfrm>
            <a:off x="4762" y="4761"/>
            <a:ext cx="9144000" cy="514350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p:spTree>
      <p:nvGrpSpPr>
        <p:cNvPr id="554" name="Shape 554"/>
        <p:cNvGrpSpPr/>
        <p:nvPr/>
      </p:nvGrpSpPr>
      <p:grpSpPr>
        <a:xfrm>
          <a:off x="0" y="0"/>
          <a:ext cx="0" cy="0"/>
          <a:chOff x="0" y="0"/>
          <a:chExt cx="0" cy="0"/>
        </a:xfrm>
      </p:grpSpPr>
      <p:sp>
        <p:nvSpPr>
          <p:cNvPr id="555" name="Shape 555"/>
          <p:cNvSpPr/>
          <p:nvPr>
            <p:ph idx="2" type="pic"/>
          </p:nvPr>
        </p:nvSpPr>
        <p:spPr>
          <a:xfrm>
            <a:off x="-8433" y="0"/>
            <a:ext cx="9152400" cy="49053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56" name="Shape 556"/>
          <p:cNvSpPr/>
          <p:nvPr/>
        </p:nvSpPr>
        <p:spPr>
          <a:xfrm>
            <a:off x="-8433" y="3876235"/>
            <a:ext cx="9144000" cy="1018500"/>
          </a:xfrm>
          <a:prstGeom prst="rect">
            <a:avLst/>
          </a:prstGeom>
          <a:solidFill>
            <a:srgbClr val="F1F1F2">
              <a:alpha val="84310"/>
            </a:srgbClr>
          </a:solidFill>
          <a:ln>
            <a:noFill/>
          </a:ln>
        </p:spPr>
        <p:txBody>
          <a:bodyPr anchorCtr="0" anchor="ctr" bIns="17150" lIns="34275" rIns="34275" tIns="17150">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chemeClr val="lt1"/>
              </a:solidFill>
              <a:latin typeface="Arial"/>
              <a:ea typeface="Arial"/>
              <a:cs typeface="Arial"/>
              <a:sym typeface="Arial"/>
            </a:endParaRPr>
          </a:p>
        </p:txBody>
      </p:sp>
      <p:sp>
        <p:nvSpPr>
          <p:cNvPr id="557" name="Shape 557"/>
          <p:cNvSpPr txBox="1"/>
          <p:nvPr>
            <p:ph idx="1" type="body"/>
          </p:nvPr>
        </p:nvSpPr>
        <p:spPr>
          <a:xfrm>
            <a:off x="371473" y="3293989"/>
            <a:ext cx="5617500" cy="454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800" u="none" cap="none" strike="noStrike">
                <a:solidFill>
                  <a:schemeClr val="lt1"/>
                </a:solidFill>
                <a:latin typeface="Arial"/>
                <a:ea typeface="Arial"/>
                <a:cs typeface="Arial"/>
                <a:sym typeface="Arial"/>
              </a:defRPr>
            </a:lvl1pPr>
            <a:lvl2pPr indent="0" lvl="1" marL="1778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2pPr>
            <a:lvl3pPr indent="0" lvl="2" marL="3429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3pPr>
            <a:lvl4pPr indent="0" lvl="3" marL="5207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4pPr>
            <a:lvl5pPr indent="0" lvl="4" marL="6858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5pPr>
            <a:lvl6pPr indent="0" lvl="5" marL="8636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6pPr>
            <a:lvl7pPr indent="0" lvl="6" marL="10287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7pPr>
            <a:lvl8pPr indent="0" lvl="7" marL="12065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8pPr>
            <a:lvl9pPr indent="0" lvl="8" marL="13716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9pPr>
          </a:lstStyle>
          <a:p/>
        </p:txBody>
      </p:sp>
      <p:sp>
        <p:nvSpPr>
          <p:cNvPr id="558" name="Shape 558"/>
          <p:cNvSpPr txBox="1"/>
          <p:nvPr>
            <p:ph idx="3" type="body"/>
          </p:nvPr>
        </p:nvSpPr>
        <p:spPr>
          <a:xfrm>
            <a:off x="371475" y="2531097"/>
            <a:ext cx="5619600" cy="6579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kkitt"/>
              <a:buNone/>
              <a:defRPr b="0" i="0" sz="4100" u="none" cap="none" strike="noStrike">
                <a:solidFill>
                  <a:schemeClr val="lt1"/>
                </a:solidFill>
                <a:latin typeface="Rokkitt"/>
                <a:ea typeface="Rokkitt"/>
                <a:cs typeface="Rokkitt"/>
                <a:sym typeface="Rokkitt"/>
              </a:defRPr>
            </a:lvl1pPr>
            <a:lvl2pPr indent="0" lvl="1" marL="1778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2pPr>
            <a:lvl3pPr indent="0" lvl="2" marL="3429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3pPr>
            <a:lvl4pPr indent="0" lvl="3" marL="5207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4pPr>
            <a:lvl5pPr indent="0" lvl="4" marL="6858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5pPr>
            <a:lvl6pPr indent="0" lvl="5" marL="8636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6pPr>
            <a:lvl7pPr indent="0" lvl="6" marL="10287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7pPr>
            <a:lvl8pPr indent="0" lvl="7" marL="12065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8pPr>
            <a:lvl9pPr indent="0" lvl="8" marL="1371600" marR="0" rtl="0" algn="l">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9pPr>
          </a:lstStyle>
          <a:p/>
        </p:txBody>
      </p:sp>
      <p:pic>
        <p:nvPicPr>
          <p:cNvPr id="559" name="Shape 559"/>
          <p:cNvPicPr preferRelativeResize="0"/>
          <p:nvPr/>
        </p:nvPicPr>
        <p:blipFill rotWithShape="1">
          <a:blip r:embed="rId2">
            <a:alphaModFix/>
          </a:blip>
          <a:srcRect b="0" l="0" r="0" t="0"/>
          <a:stretch/>
        </p:blipFill>
        <p:spPr>
          <a:xfrm>
            <a:off x="6636249" y="3960383"/>
            <a:ext cx="2413200" cy="798300"/>
          </a:xfrm>
          <a:prstGeom prst="rect">
            <a:avLst/>
          </a:prstGeom>
          <a:noFill/>
          <a:ln>
            <a:noFill/>
          </a:ln>
        </p:spPr>
      </p:pic>
      <p:grpSp>
        <p:nvGrpSpPr>
          <p:cNvPr id="560" name="Shape 560"/>
          <p:cNvGrpSpPr/>
          <p:nvPr/>
        </p:nvGrpSpPr>
        <p:grpSpPr>
          <a:xfrm rot="10800000">
            <a:off x="-8831" y="4905098"/>
            <a:ext cx="9152831" cy="246823"/>
            <a:chOff x="-5409" y="3088324"/>
            <a:chExt cx="7258967" cy="351000"/>
          </a:xfrm>
        </p:grpSpPr>
        <p:sp>
          <p:nvSpPr>
            <p:cNvPr id="561" name="Shape 561"/>
            <p:cNvSpPr/>
            <p:nvPr/>
          </p:nvSpPr>
          <p:spPr>
            <a:xfrm>
              <a:off x="1879701" y="3088324"/>
              <a:ext cx="942600" cy="351000"/>
            </a:xfrm>
            <a:prstGeom prst="rect">
              <a:avLst/>
            </a:prstGeom>
            <a:solidFill>
              <a:schemeClr val="lt2"/>
            </a:solidFill>
            <a:ln>
              <a:noFill/>
            </a:ln>
          </p:spPr>
          <p:txBody>
            <a:bodyPr anchorCtr="0" anchor="ctr" bIns="0" lIns="0" rIns="0" tIns="0">
              <a:noAutofit/>
            </a:bodyPr>
            <a:lstStyle/>
            <a:p>
              <a:pPr indent="0" lvl="0" marL="0" marR="0" rtl="0" algn="l">
                <a:lnSpc>
                  <a:spcPct val="100000"/>
                </a:lnSpc>
                <a:spcBef>
                  <a:spcPts val="0"/>
                </a:spcBef>
                <a:spcAft>
                  <a:spcPts val="0"/>
                </a:spcAft>
                <a:buClr>
                  <a:srgbClr val="FFFFFF"/>
                </a:buClr>
                <a:buFont typeface="Arial"/>
                <a:buNone/>
              </a:pPr>
              <a:r>
                <a:t/>
              </a:r>
              <a:endParaRPr b="0" i="0" sz="2400" u="none" cap="none" strike="noStrike">
                <a:solidFill>
                  <a:srgbClr val="000000"/>
                </a:solidFill>
                <a:latin typeface="Arial"/>
                <a:ea typeface="Arial"/>
                <a:cs typeface="Arial"/>
                <a:sym typeface="Arial"/>
              </a:endParaRPr>
            </a:p>
          </p:txBody>
        </p:sp>
        <p:sp>
          <p:nvSpPr>
            <p:cNvPr id="562" name="Shape 562"/>
            <p:cNvSpPr/>
            <p:nvPr/>
          </p:nvSpPr>
          <p:spPr>
            <a:xfrm>
              <a:off x="2822258" y="3088324"/>
              <a:ext cx="4431300" cy="351000"/>
            </a:xfrm>
            <a:prstGeom prst="rect">
              <a:avLst/>
            </a:prstGeom>
            <a:solidFill>
              <a:schemeClr val="dk1"/>
            </a:solidFill>
            <a:ln>
              <a:noFill/>
            </a:ln>
          </p:spPr>
          <p:txBody>
            <a:bodyPr anchorCtr="0" anchor="ctr" bIns="0" lIns="0" rIns="0" tIns="0">
              <a:noAutofit/>
            </a:bodyPr>
            <a:lstStyle/>
            <a:p>
              <a:pPr indent="0" lvl="0" marL="0" marR="0" rtl="0" algn="l">
                <a:lnSpc>
                  <a:spcPct val="100000"/>
                </a:lnSpc>
                <a:spcBef>
                  <a:spcPts val="0"/>
                </a:spcBef>
                <a:spcAft>
                  <a:spcPts val="0"/>
                </a:spcAft>
                <a:buClr>
                  <a:srgbClr val="FFFFFF"/>
                </a:buClr>
                <a:buFont typeface="Arial"/>
                <a:buNone/>
              </a:pPr>
              <a:r>
                <a:t/>
              </a:r>
              <a:endParaRPr b="0" i="0" sz="2400" u="none" cap="none" strike="noStrike">
                <a:solidFill>
                  <a:srgbClr val="000000"/>
                </a:solidFill>
                <a:latin typeface="Arial"/>
                <a:ea typeface="Arial"/>
                <a:cs typeface="Arial"/>
                <a:sym typeface="Arial"/>
              </a:endParaRPr>
            </a:p>
          </p:txBody>
        </p:sp>
        <p:sp>
          <p:nvSpPr>
            <p:cNvPr id="563" name="Shape 563"/>
            <p:cNvSpPr/>
            <p:nvPr/>
          </p:nvSpPr>
          <p:spPr>
            <a:xfrm>
              <a:off x="937145" y="3088324"/>
              <a:ext cx="942600" cy="351000"/>
            </a:xfrm>
            <a:prstGeom prst="rect">
              <a:avLst/>
            </a:prstGeom>
            <a:solidFill>
              <a:schemeClr val="accent1"/>
            </a:solidFill>
            <a:ln>
              <a:noFill/>
            </a:ln>
          </p:spPr>
          <p:txBody>
            <a:bodyPr anchorCtr="0" anchor="ctr" bIns="0" lIns="0" rIns="0" tIns="0">
              <a:noAutofit/>
            </a:bodyPr>
            <a:lstStyle/>
            <a:p>
              <a:pPr indent="0" lvl="0" marL="0" marR="0" rtl="0" algn="l">
                <a:lnSpc>
                  <a:spcPct val="100000"/>
                </a:lnSpc>
                <a:spcBef>
                  <a:spcPts val="0"/>
                </a:spcBef>
                <a:spcAft>
                  <a:spcPts val="0"/>
                </a:spcAft>
                <a:buClr>
                  <a:srgbClr val="FFFFFF"/>
                </a:buClr>
                <a:buFont typeface="Arial"/>
                <a:buNone/>
              </a:pPr>
              <a:r>
                <a:t/>
              </a:r>
              <a:endParaRPr b="0" i="0" sz="2400" u="none" cap="none" strike="noStrike">
                <a:solidFill>
                  <a:srgbClr val="000000"/>
                </a:solidFill>
                <a:latin typeface="Arial"/>
                <a:ea typeface="Arial"/>
                <a:cs typeface="Arial"/>
                <a:sym typeface="Arial"/>
              </a:endParaRPr>
            </a:p>
          </p:txBody>
        </p:sp>
        <p:sp>
          <p:nvSpPr>
            <p:cNvPr id="564" name="Shape 564"/>
            <p:cNvSpPr/>
            <p:nvPr/>
          </p:nvSpPr>
          <p:spPr>
            <a:xfrm>
              <a:off x="-5409" y="3088324"/>
              <a:ext cx="942600" cy="351000"/>
            </a:xfrm>
            <a:prstGeom prst="rect">
              <a:avLst/>
            </a:prstGeom>
            <a:solidFill>
              <a:schemeClr val="accent3"/>
            </a:solidFill>
            <a:ln>
              <a:noFill/>
            </a:ln>
          </p:spPr>
          <p:txBody>
            <a:bodyPr anchorCtr="0" anchor="ctr" bIns="0" lIns="0" rIns="0" tIns="0">
              <a:noAutofit/>
            </a:bodyPr>
            <a:lstStyle/>
            <a:p>
              <a:pPr indent="0" lvl="0" marL="0" marR="0" rtl="0" algn="l">
                <a:lnSpc>
                  <a:spcPct val="100000"/>
                </a:lnSpc>
                <a:spcBef>
                  <a:spcPts val="0"/>
                </a:spcBef>
                <a:spcAft>
                  <a:spcPts val="0"/>
                </a:spcAft>
                <a:buClr>
                  <a:srgbClr val="FFFFFF"/>
                </a:buClr>
                <a:buFont typeface="Arial"/>
                <a:buNone/>
              </a:pPr>
              <a:r>
                <a:t/>
              </a:r>
              <a:endParaRPr b="0" i="0" sz="2400" u="none" cap="none" strike="noStrike">
                <a:solidFill>
                  <a:srgbClr val="000000"/>
                </a:solidFill>
                <a:latin typeface="Arial"/>
                <a:ea typeface="Arial"/>
                <a:cs typeface="Arial"/>
                <a:sym typeface="Arial"/>
              </a:endParaRPr>
            </a:p>
          </p:txBody>
        </p:sp>
      </p:grpSp>
      <p:sp>
        <p:nvSpPr>
          <p:cNvPr id="565" name="Shape 565"/>
          <p:cNvSpPr/>
          <p:nvPr/>
        </p:nvSpPr>
        <p:spPr>
          <a:xfrm>
            <a:off x="254540" y="4940857"/>
            <a:ext cx="1091700" cy="126900"/>
          </a:xfrm>
          <a:prstGeom prst="rect">
            <a:avLst/>
          </a:prstGeom>
          <a:noFill/>
          <a:ln>
            <a:noFill/>
          </a:ln>
        </p:spPr>
        <p:txBody>
          <a:bodyPr anchorCtr="0" anchor="t" bIns="17150" lIns="34275" rIns="34275" tIns="17150">
            <a:noAutofit/>
          </a:bodyPr>
          <a:lstStyle/>
          <a:p>
            <a:pPr indent="0" lvl="0" marL="0" marR="0" rtl="0" algn="l">
              <a:lnSpc>
                <a:spcPct val="100000"/>
              </a:lnSpc>
              <a:spcBef>
                <a:spcPts val="0"/>
              </a:spcBef>
              <a:spcAft>
                <a:spcPts val="0"/>
              </a:spcAft>
              <a:buClr>
                <a:schemeClr val="lt1"/>
              </a:buClr>
              <a:buSzPct val="25000"/>
              <a:buFont typeface="Arial"/>
              <a:buNone/>
            </a:pPr>
            <a:r>
              <a:rPr b="0" i="0" lang="en-US" sz="600" u="none" cap="none" strike="noStrike">
                <a:solidFill>
                  <a:schemeClr val="lt1"/>
                </a:solidFill>
                <a:latin typeface="Arial"/>
                <a:ea typeface="Arial"/>
                <a:cs typeface="Arial"/>
                <a:sym typeface="Arial"/>
              </a:rPr>
              <a:t>11/10/15 © 2015 CareerBuilder</a:t>
            </a:r>
          </a:p>
        </p:txBody>
      </p:sp>
      <p:sp>
        <p:nvSpPr>
          <p:cNvPr id="566" name="Shape 566"/>
          <p:cNvSpPr/>
          <p:nvPr/>
        </p:nvSpPr>
        <p:spPr>
          <a:xfrm>
            <a:off x="0" y="160289"/>
            <a:ext cx="82800" cy="801300"/>
          </a:xfrm>
          <a:prstGeom prst="rect">
            <a:avLst/>
          </a:prstGeom>
          <a:solidFill>
            <a:schemeClr val="accent1"/>
          </a:solidFill>
          <a:ln>
            <a:noFill/>
          </a:ln>
        </p:spPr>
        <p:txBody>
          <a:bodyPr anchorCtr="0" anchor="ctr" bIns="17150" lIns="34275" rIns="34275" tIns="17150">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Dark Blue">
    <p:bg>
      <p:bgPr>
        <a:gradFill>
          <a:gsLst>
            <a:gs pos="0">
              <a:srgbClr val="173653"/>
            </a:gs>
            <a:gs pos="100000">
              <a:srgbClr val="091831"/>
            </a:gs>
          </a:gsLst>
          <a:lin ang="2880144" scaled="0"/>
        </a:gradFill>
      </p:bgPr>
    </p:bg>
    <p:spTree>
      <p:nvGrpSpPr>
        <p:cNvPr id="572" name="Shape 572"/>
        <p:cNvGrpSpPr/>
        <p:nvPr/>
      </p:nvGrpSpPr>
      <p:grpSpPr>
        <a:xfrm>
          <a:off x="0" y="0"/>
          <a:ext cx="0" cy="0"/>
          <a:chOff x="0" y="0"/>
          <a:chExt cx="0" cy="0"/>
        </a:xfrm>
      </p:grpSpPr>
      <p:sp>
        <p:nvSpPr>
          <p:cNvPr id="573" name="Shape 573"/>
          <p:cNvSpPr txBox="1"/>
          <p:nvPr>
            <p:ph idx="12" type="sldNum"/>
          </p:nvPr>
        </p:nvSpPr>
        <p:spPr>
          <a:xfrm>
            <a:off x="4473185" y="4882305"/>
            <a:ext cx="190800" cy="2106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US" sz="9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Subtitle">
    <p:bg>
      <p:bgPr>
        <a:solidFill>
          <a:srgbClr val="5A0825"/>
        </a:solidFill>
      </p:bgPr>
    </p:bg>
    <p:spTree>
      <p:nvGrpSpPr>
        <p:cNvPr id="574" name="Shape 574"/>
        <p:cNvGrpSpPr/>
        <p:nvPr/>
      </p:nvGrpSpPr>
      <p:grpSpPr>
        <a:xfrm>
          <a:off x="0" y="0"/>
          <a:ext cx="0" cy="0"/>
          <a:chOff x="0" y="0"/>
          <a:chExt cx="0" cy="0"/>
        </a:xfrm>
      </p:grpSpPr>
      <p:sp>
        <p:nvSpPr>
          <p:cNvPr id="575" name="Shape 575"/>
          <p:cNvSpPr txBox="1"/>
          <p:nvPr>
            <p:ph type="title"/>
          </p:nvPr>
        </p:nvSpPr>
        <p:spPr>
          <a:xfrm>
            <a:off x="1812725" y="863946"/>
            <a:ext cx="5518500" cy="17412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FFFFF"/>
              </a:buClr>
              <a:buFont typeface="Helvetica Neue"/>
              <a:buNone/>
              <a:defRPr b="0" i="0" sz="4200" u="none" cap="none" strike="noStrike">
                <a:solidFill>
                  <a:srgbClr val="FFF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576" name="Shape 576"/>
          <p:cNvSpPr txBox="1"/>
          <p:nvPr>
            <p:ph idx="1" type="body"/>
          </p:nvPr>
        </p:nvSpPr>
        <p:spPr>
          <a:xfrm>
            <a:off x="1812725" y="2652116"/>
            <a:ext cx="5518500" cy="596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FFFFFF"/>
              </a:buClr>
              <a:buFont typeface="Helvetica Neue"/>
              <a:buNone/>
              <a:defRPr b="0" i="0" sz="1700" u="none" cap="none" strike="noStrike">
                <a:solidFill>
                  <a:srgbClr val="FFFFFF"/>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FFFFFF"/>
              </a:buClr>
              <a:buFont typeface="Helvetica Neue"/>
              <a:buNone/>
              <a:defRPr b="0" i="0" sz="1700" u="none" cap="none" strike="noStrike">
                <a:solidFill>
                  <a:srgbClr val="FFFFFF"/>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FFFFFF"/>
              </a:buClr>
              <a:buFont typeface="Helvetica Neue"/>
              <a:buNone/>
              <a:defRPr b="0" i="0" sz="1700" u="none" cap="none" strike="noStrike">
                <a:solidFill>
                  <a:srgbClr val="FFFFFF"/>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FFFFFF"/>
              </a:buClr>
              <a:buFont typeface="Helvetica Neue"/>
              <a:buNone/>
              <a:defRPr b="0" i="0" sz="1700" u="none" cap="none" strike="noStrike">
                <a:solidFill>
                  <a:srgbClr val="FFFFFF"/>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FFFFFF"/>
              </a:buClr>
              <a:buFont typeface="Helvetica Neue"/>
              <a:buNone/>
              <a:defRPr b="0" i="0" sz="1700" u="none" cap="none" strike="noStrike">
                <a:solidFill>
                  <a:srgbClr val="FFFFFF"/>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577" name="Shape 577"/>
          <p:cNvSpPr txBox="1"/>
          <p:nvPr>
            <p:ph idx="12" type="sldNum"/>
          </p:nvPr>
        </p:nvSpPr>
        <p:spPr>
          <a:xfrm>
            <a:off x="4475930" y="4882305"/>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9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3.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3.xml"/><Relationship Id="rId20" Type="http://schemas.openxmlformats.org/officeDocument/2006/relationships/slideLayout" Target="../slideLayouts/slideLayout33.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22" Type="http://schemas.openxmlformats.org/officeDocument/2006/relationships/slideLayout" Target="../slideLayouts/slideLayout35.xml"/><Relationship Id="rId44" Type="http://schemas.openxmlformats.org/officeDocument/2006/relationships/slideLayout" Target="../slideLayouts/slideLayout57.xml"/><Relationship Id="rId21" Type="http://schemas.openxmlformats.org/officeDocument/2006/relationships/slideLayout" Target="../slideLayouts/slideLayout34.xml"/><Relationship Id="rId43" Type="http://schemas.openxmlformats.org/officeDocument/2006/relationships/slideLayout" Target="../slideLayouts/slideLayout56.xml"/><Relationship Id="rId24" Type="http://schemas.openxmlformats.org/officeDocument/2006/relationships/slideLayout" Target="../slideLayouts/slideLayout37.xml"/><Relationship Id="rId46" Type="http://schemas.openxmlformats.org/officeDocument/2006/relationships/theme" Target="../theme/theme6.xml"/><Relationship Id="rId23" Type="http://schemas.openxmlformats.org/officeDocument/2006/relationships/slideLayout" Target="../slideLayouts/slideLayout36.xml"/><Relationship Id="rId45" Type="http://schemas.openxmlformats.org/officeDocument/2006/relationships/slideLayout" Target="../slideLayouts/slideLayout58.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slideLayout" Target="../slideLayouts/slideLayout42.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11" Type="http://schemas.openxmlformats.org/officeDocument/2006/relationships/slideLayout" Target="../slideLayouts/slideLayout24.xml"/><Relationship Id="rId33" Type="http://schemas.openxmlformats.org/officeDocument/2006/relationships/slideLayout" Target="../slideLayouts/slideLayout46.xml"/><Relationship Id="rId10" Type="http://schemas.openxmlformats.org/officeDocument/2006/relationships/slideLayout" Target="../slideLayouts/slideLayout23.xml"/><Relationship Id="rId32" Type="http://schemas.openxmlformats.org/officeDocument/2006/relationships/slideLayout" Target="../slideLayouts/slideLayout45.xml"/><Relationship Id="rId13" Type="http://schemas.openxmlformats.org/officeDocument/2006/relationships/slideLayout" Target="../slideLayouts/slideLayout26.xml"/><Relationship Id="rId35" Type="http://schemas.openxmlformats.org/officeDocument/2006/relationships/slideLayout" Target="../slideLayouts/slideLayout48.xml"/><Relationship Id="rId12" Type="http://schemas.openxmlformats.org/officeDocument/2006/relationships/slideLayout" Target="../slideLayouts/slideLayout25.xml"/><Relationship Id="rId34" Type="http://schemas.openxmlformats.org/officeDocument/2006/relationships/slideLayout" Target="../slideLayouts/slideLayout47.xml"/><Relationship Id="rId15" Type="http://schemas.openxmlformats.org/officeDocument/2006/relationships/slideLayout" Target="../slideLayouts/slideLayout28.xml"/><Relationship Id="rId37" Type="http://schemas.openxmlformats.org/officeDocument/2006/relationships/slideLayout" Target="../slideLayouts/slideLayout50.xml"/><Relationship Id="rId14" Type="http://schemas.openxmlformats.org/officeDocument/2006/relationships/slideLayout" Target="../slideLayouts/slideLayout27.xml"/><Relationship Id="rId36" Type="http://schemas.openxmlformats.org/officeDocument/2006/relationships/slideLayout" Target="../slideLayouts/slideLayout49.xml"/><Relationship Id="rId17" Type="http://schemas.openxmlformats.org/officeDocument/2006/relationships/slideLayout" Target="../slideLayouts/slideLayout30.xml"/><Relationship Id="rId39" Type="http://schemas.openxmlformats.org/officeDocument/2006/relationships/slideLayout" Target="../slideLayouts/slideLayout52.xml"/><Relationship Id="rId16" Type="http://schemas.openxmlformats.org/officeDocument/2006/relationships/slideLayout" Target="../slideLayouts/slideLayout29.xml"/><Relationship Id="rId38" Type="http://schemas.openxmlformats.org/officeDocument/2006/relationships/slideLayout" Target="../slideLayouts/slideLayout51.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08.png"/><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3" Type="http://schemas.openxmlformats.org/officeDocument/2006/relationships/slideLayout" Target="../slideLayouts/slideLayout70.xml"/><Relationship Id="rId12" Type="http://schemas.openxmlformats.org/officeDocument/2006/relationships/slideLayout" Target="../slideLayouts/slideLayout69.xml"/><Relationship Id="rId15" Type="http://schemas.openxmlformats.org/officeDocument/2006/relationships/theme" Target="../theme/theme5.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08.png"/><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theme" Target="../theme/theme8.xml"/><Relationship Id="rId18"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9" Type="http://schemas.openxmlformats.org/officeDocument/2006/relationships/slideLayout" Target="../slideLayouts/slideLayout96.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11" Type="http://schemas.openxmlformats.org/officeDocument/2006/relationships/theme" Target="../theme/theme2.xml"/><Relationship Id="rId10"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6.xml"/><Relationship Id="rId22" Type="http://schemas.openxmlformats.org/officeDocument/2006/relationships/slideLayout" Target="../slideLayouts/slideLayout118.xml"/><Relationship Id="rId21" Type="http://schemas.openxmlformats.org/officeDocument/2006/relationships/slideLayout" Target="../slideLayouts/slideLayout117.xml"/><Relationship Id="rId24" Type="http://schemas.openxmlformats.org/officeDocument/2006/relationships/slideLayout" Target="../slideLayouts/slideLayout120.xml"/><Relationship Id="rId23" Type="http://schemas.openxmlformats.org/officeDocument/2006/relationships/slideLayout" Target="../slideLayouts/slideLayout119.xml"/><Relationship Id="rId1" Type="http://schemas.openxmlformats.org/officeDocument/2006/relationships/image" Target="../media/image12.png"/><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26" Type="http://schemas.openxmlformats.org/officeDocument/2006/relationships/slideLayout" Target="../slideLayouts/slideLayout122.xml"/><Relationship Id="rId25" Type="http://schemas.openxmlformats.org/officeDocument/2006/relationships/slideLayout" Target="../slideLayouts/slideLayout121.xml"/><Relationship Id="rId28" Type="http://schemas.openxmlformats.org/officeDocument/2006/relationships/slideLayout" Target="../slideLayouts/slideLayout124.xml"/><Relationship Id="rId27" Type="http://schemas.openxmlformats.org/officeDocument/2006/relationships/slideLayout" Target="../slideLayouts/slideLayout123.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29" Type="http://schemas.openxmlformats.org/officeDocument/2006/relationships/slideLayout" Target="../slideLayouts/slideLayout125.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31" Type="http://schemas.openxmlformats.org/officeDocument/2006/relationships/slideLayout" Target="../slideLayouts/slideLayout127.xml"/><Relationship Id="rId30" Type="http://schemas.openxmlformats.org/officeDocument/2006/relationships/slideLayout" Target="../slideLayouts/slideLayout126.xml"/><Relationship Id="rId11" Type="http://schemas.openxmlformats.org/officeDocument/2006/relationships/slideLayout" Target="../slideLayouts/slideLayout107.xml"/><Relationship Id="rId33" Type="http://schemas.openxmlformats.org/officeDocument/2006/relationships/theme" Target="../theme/theme1.xml"/><Relationship Id="rId10" Type="http://schemas.openxmlformats.org/officeDocument/2006/relationships/slideLayout" Target="../slideLayouts/slideLayout106.xml"/><Relationship Id="rId32" Type="http://schemas.openxmlformats.org/officeDocument/2006/relationships/slideLayout" Target="../slideLayouts/slideLayout128.xml"/><Relationship Id="rId13" Type="http://schemas.openxmlformats.org/officeDocument/2006/relationships/slideLayout" Target="../slideLayouts/slideLayout109.xml"/><Relationship Id="rId12" Type="http://schemas.openxmlformats.org/officeDocument/2006/relationships/slideLayout" Target="../slideLayouts/slideLayout108.xml"/><Relationship Id="rId15" Type="http://schemas.openxmlformats.org/officeDocument/2006/relationships/slideLayout" Target="../slideLayouts/slideLayout111.xml"/><Relationship Id="rId14" Type="http://schemas.openxmlformats.org/officeDocument/2006/relationships/slideLayout" Target="../slideLayouts/slideLayout110.xml"/><Relationship Id="rId17" Type="http://schemas.openxmlformats.org/officeDocument/2006/relationships/slideLayout" Target="../slideLayouts/slideLayout113.xml"/><Relationship Id="rId16" Type="http://schemas.openxmlformats.org/officeDocument/2006/relationships/slideLayout" Target="../slideLayouts/slideLayout112.xml"/><Relationship Id="rId19" Type="http://schemas.openxmlformats.org/officeDocument/2006/relationships/slideLayout" Target="../slideLayouts/slideLayout115.xml"/><Relationship Id="rId18"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11" Type="http://schemas.openxmlformats.org/officeDocument/2006/relationships/slideLayout" Target="../slideLayouts/slideLayout138.xml"/><Relationship Id="rId10" Type="http://schemas.openxmlformats.org/officeDocument/2006/relationships/slideLayout" Target="../slideLayouts/slideLayout137.xml"/><Relationship Id="rId13" Type="http://schemas.openxmlformats.org/officeDocument/2006/relationships/slideLayout" Target="../slideLayouts/slideLayout140.xml"/><Relationship Id="rId12" Type="http://schemas.openxmlformats.org/officeDocument/2006/relationships/slideLayout" Target="../slideLayouts/slideLayout139.xml"/><Relationship Id="rId15" Type="http://schemas.openxmlformats.org/officeDocument/2006/relationships/theme" Target="../theme/theme7.xml"/><Relationship Id="rId14"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71475" y="197727"/>
            <a:ext cx="8400898"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7" name="Shape 7"/>
          <p:cNvSpPr txBox="1"/>
          <p:nvPr>
            <p:ph idx="1" type="body"/>
          </p:nvPr>
        </p:nvSpPr>
        <p:spPr>
          <a:xfrm>
            <a:off x="371475" y="1200150"/>
            <a:ext cx="8400898" cy="34290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1"/>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
        <p:nvSpPr>
          <p:cNvPr id="8" name="Shape 8"/>
          <p:cNvSpPr txBox="1"/>
          <p:nvPr>
            <p:ph idx="11" type="ftr"/>
          </p:nvPr>
        </p:nvSpPr>
        <p:spPr>
          <a:xfrm>
            <a:off x="3028950" y="4767262"/>
            <a:ext cx="3086098"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9" name="Shape 9"/>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pic>
        <p:nvPicPr>
          <p:cNvPr id="10" name="Shape 10"/>
          <p:cNvPicPr preferRelativeResize="0"/>
          <p:nvPr/>
        </p:nvPicPr>
        <p:blipFill rotWithShape="1">
          <a:blip r:embed="rId1">
            <a:alphaModFix/>
          </a:blip>
          <a:srcRect b="0" l="0" r="0" t="0"/>
          <a:stretch/>
        </p:blipFill>
        <p:spPr>
          <a:xfrm>
            <a:off x="7447803" y="4905282"/>
            <a:ext cx="1696200" cy="241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6" name="Shape 106"/>
        <p:cNvGrpSpPr/>
        <p:nvPr/>
      </p:nvGrpSpPr>
      <p:grpSpPr>
        <a:xfrm>
          <a:off x="0" y="0"/>
          <a:ext cx="0" cy="0"/>
          <a:chOff x="0" y="0"/>
          <a:chExt cx="0" cy="0"/>
        </a:xfrm>
      </p:grpSpPr>
      <p:sp>
        <p:nvSpPr>
          <p:cNvPr id="107" name="Shape 107"/>
          <p:cNvSpPr txBox="1"/>
          <p:nvPr>
            <p:ph type="title"/>
          </p:nvPr>
        </p:nvSpPr>
        <p:spPr>
          <a:xfrm>
            <a:off x="457199" y="205977"/>
            <a:ext cx="8229600" cy="857400"/>
          </a:xfrm>
          <a:prstGeom prst="rect">
            <a:avLst/>
          </a:prstGeom>
          <a:noFill/>
          <a:ln>
            <a:noFill/>
          </a:ln>
        </p:spPr>
        <p:txBody>
          <a:bodyPr anchorCtr="0" anchor="b" bIns="34275" lIns="34275" rIns="34275" tIns="34275"/>
          <a:lstStyle>
            <a:lvl1pPr indent="0" lvl="0" marL="0" marR="0" rtl="0" algn="l">
              <a:lnSpc>
                <a:spcPct val="100000"/>
              </a:lnSpc>
              <a:spcBef>
                <a:spcPts val="0"/>
              </a:spcBef>
              <a:spcAft>
                <a:spcPts val="0"/>
              </a:spcAft>
              <a:buClr>
                <a:srgbClr val="000000"/>
              </a:buClr>
              <a:buSzPct val="25000"/>
              <a:buFont typeface="Helvetica Neue"/>
              <a:buNone/>
              <a:defRPr b="1" i="0" sz="36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ct val="25000"/>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ct val="25000"/>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ct val="25000"/>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ct val="25000"/>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ct val="25000"/>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ct val="25000"/>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ct val="25000"/>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ct val="25000"/>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108" name="Shape 108"/>
          <p:cNvSpPr txBox="1"/>
          <p:nvPr>
            <p:ph idx="1" type="body"/>
          </p:nvPr>
        </p:nvSpPr>
        <p:spPr>
          <a:xfrm>
            <a:off x="457199" y="1200149"/>
            <a:ext cx="8229600" cy="37257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ct val="25000"/>
              <a:buFont typeface="Arial"/>
              <a:buNone/>
              <a:defRPr b="0" i="0" sz="2400" u="none" cap="none" strike="noStrike">
                <a:solidFill>
                  <a:srgbClr val="000000"/>
                </a:solidFill>
                <a:latin typeface="Arial"/>
                <a:ea typeface="Arial"/>
                <a:cs typeface="Arial"/>
                <a:sym typeface="Arial"/>
              </a:defRPr>
            </a:lvl9pPr>
          </a:lstStyle>
          <a:p/>
        </p:txBody>
      </p:sp>
      <p:sp>
        <p:nvSpPr>
          <p:cNvPr id="109" name="Shape 109"/>
          <p:cNvSpPr txBox="1"/>
          <p:nvPr>
            <p:ph idx="12" type="sldNum"/>
          </p:nvPr>
        </p:nvSpPr>
        <p:spPr>
          <a:xfrm>
            <a:off x="8737767" y="4765004"/>
            <a:ext cx="367800" cy="3633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89" name="Shape 289"/>
        <p:cNvGrpSpPr/>
        <p:nvPr/>
      </p:nvGrpSpPr>
      <p:grpSpPr>
        <a:xfrm>
          <a:off x="0" y="0"/>
          <a:ext cx="0" cy="0"/>
          <a:chOff x="0" y="0"/>
          <a:chExt cx="0" cy="0"/>
        </a:xfrm>
      </p:grpSpPr>
      <p:sp>
        <p:nvSpPr>
          <p:cNvPr id="290" name="Shape 290"/>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291" name="Shape 291"/>
          <p:cNvSpPr txBox="1"/>
          <p:nvPr>
            <p:ph idx="1" type="body"/>
          </p:nvPr>
        </p:nvSpPr>
        <p:spPr>
          <a:xfrm>
            <a:off x="371475" y="1200150"/>
            <a:ext cx="8400900" cy="34290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292" name="Shape 292"/>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293" name="Shape 293"/>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pic>
        <p:nvPicPr>
          <p:cNvPr id="294" name="Shape 294"/>
          <p:cNvPicPr preferRelativeResize="0"/>
          <p:nvPr/>
        </p:nvPicPr>
        <p:blipFill rotWithShape="1">
          <a:blip r:embed="rId1">
            <a:alphaModFix/>
          </a:blip>
          <a:srcRect b="0" l="0" r="0" t="0"/>
          <a:stretch/>
        </p:blipFill>
        <p:spPr>
          <a:xfrm>
            <a:off x="7076403" y="4793057"/>
            <a:ext cx="1696200" cy="241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98" name="Shape 398"/>
        <p:cNvGrpSpPr/>
        <p:nvPr/>
      </p:nvGrpSpPr>
      <p:grpSpPr>
        <a:xfrm>
          <a:off x="0" y="0"/>
          <a:ext cx="0" cy="0"/>
          <a:chOff x="0" y="0"/>
          <a:chExt cx="0" cy="0"/>
        </a:xfrm>
      </p:grpSpPr>
      <p:sp>
        <p:nvSpPr>
          <p:cNvPr id="399" name="Shape 399"/>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Font typeface="Arial"/>
              <a:buNone/>
              <a:defRPr sz="1100"/>
            </a:lvl2pPr>
            <a:lvl3pPr indent="0" lvl="2" marL="0" marR="0" rtl="0" algn="l">
              <a:spcBef>
                <a:spcPts val="0"/>
              </a:spcBef>
              <a:buFont typeface="Arial"/>
              <a:buNone/>
              <a:defRPr sz="1100"/>
            </a:lvl3pPr>
            <a:lvl4pPr indent="0" lvl="3" marL="0" marR="0" rtl="0" algn="l">
              <a:spcBef>
                <a:spcPts val="0"/>
              </a:spcBef>
              <a:buFont typeface="Arial"/>
              <a:buNone/>
              <a:defRPr sz="1100"/>
            </a:lvl4pPr>
            <a:lvl5pPr indent="0" lvl="4" marL="0" marR="0" rtl="0" algn="l">
              <a:spcBef>
                <a:spcPts val="0"/>
              </a:spcBef>
              <a:buFont typeface="Arial"/>
              <a:buNone/>
              <a:defRPr sz="1100"/>
            </a:lvl5pPr>
            <a:lvl6pPr indent="0" lvl="5" marL="0" marR="0" rtl="0" algn="l">
              <a:spcBef>
                <a:spcPts val="0"/>
              </a:spcBef>
              <a:buFont typeface="Arial"/>
              <a:buNone/>
              <a:defRPr sz="1100"/>
            </a:lvl6pPr>
            <a:lvl7pPr indent="0" lvl="6" marL="0" marR="0" rtl="0" algn="l">
              <a:spcBef>
                <a:spcPts val="0"/>
              </a:spcBef>
              <a:buFont typeface="Arial"/>
              <a:buNone/>
              <a:defRPr sz="1100"/>
            </a:lvl7pPr>
            <a:lvl8pPr indent="0" lvl="7" marL="0" marR="0" rtl="0" algn="l">
              <a:spcBef>
                <a:spcPts val="0"/>
              </a:spcBef>
              <a:buFont typeface="Arial"/>
              <a:buNone/>
              <a:defRPr sz="1100"/>
            </a:lvl8pPr>
            <a:lvl9pPr indent="0" lvl="8" marL="0" marR="0" rtl="0" algn="l">
              <a:spcBef>
                <a:spcPts val="0"/>
              </a:spcBef>
              <a:buFont typeface="Arial"/>
              <a:buNone/>
              <a:defRPr sz="1100"/>
            </a:lvl9pPr>
          </a:lstStyle>
          <a:p/>
        </p:txBody>
      </p:sp>
      <p:sp>
        <p:nvSpPr>
          <p:cNvPr id="400" name="Shape 400"/>
          <p:cNvSpPr txBox="1"/>
          <p:nvPr>
            <p:ph idx="1" type="body"/>
          </p:nvPr>
        </p:nvSpPr>
        <p:spPr>
          <a:xfrm>
            <a:off x="371475" y="1200150"/>
            <a:ext cx="8400900" cy="3429000"/>
          </a:xfrm>
          <a:prstGeom prst="rect">
            <a:avLst/>
          </a:prstGeom>
          <a:noFill/>
          <a:ln>
            <a:noFill/>
          </a:ln>
        </p:spPr>
        <p:txBody>
          <a:bodyPr anchorCtr="0" anchor="t" bIns="91425" lIns="91425" rIns="91425" tIns="91425"/>
          <a:lstStyle>
            <a:lvl1pPr indent="571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571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571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571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571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571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571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571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571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401" name="Shape 401"/>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402" name="Shape 402"/>
          <p:cNvSpPr txBox="1"/>
          <p:nvPr>
            <p:ph idx="12" type="sldNum"/>
          </p:nvPr>
        </p:nvSpPr>
        <p:spPr>
          <a:xfrm>
            <a:off x="373129"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pic>
        <p:nvPicPr>
          <p:cNvPr id="403" name="Shape 403"/>
          <p:cNvPicPr preferRelativeResize="0"/>
          <p:nvPr/>
        </p:nvPicPr>
        <p:blipFill rotWithShape="1">
          <a:blip r:embed="rId1">
            <a:alphaModFix/>
          </a:blip>
          <a:srcRect b="0" l="0" r="0" t="0"/>
          <a:stretch/>
        </p:blipFill>
        <p:spPr>
          <a:xfrm>
            <a:off x="7076403" y="4793057"/>
            <a:ext cx="1696200" cy="241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21" name="Shape 521"/>
        <p:cNvGrpSpPr/>
        <p:nvPr/>
      </p:nvGrpSpPr>
      <p:grpSpPr>
        <a:xfrm>
          <a:off x="0" y="0"/>
          <a:ext cx="0" cy="0"/>
          <a:chOff x="0" y="0"/>
          <a:chExt cx="0" cy="0"/>
        </a:xfrm>
      </p:grpSpPr>
      <p:sp>
        <p:nvSpPr>
          <p:cNvPr id="522" name="Shape 522"/>
          <p:cNvSpPr txBox="1"/>
          <p:nvPr>
            <p:ph idx="12" type="sldNum"/>
          </p:nvPr>
        </p:nvSpPr>
        <p:spPr>
          <a:xfrm>
            <a:off x="4471967" y="4910137"/>
            <a:ext cx="190500" cy="195300"/>
          </a:xfrm>
          <a:prstGeom prst="rect">
            <a:avLst/>
          </a:prstGeom>
          <a:noFill/>
          <a:ln>
            <a:noFill/>
          </a:ln>
        </p:spPr>
        <p:txBody>
          <a:bodyPr anchorCtr="0" anchor="t" bIns="0" lIns="0" rIns="0" tIns="0">
            <a:noAutofit/>
          </a:bodyPr>
          <a:lstStyle/>
          <a:p>
            <a:pPr indent="0" lvl="0" marL="0" marR="0" rtl="0" algn="ctr">
              <a:lnSpc>
                <a:spcPct val="70000"/>
              </a:lnSpc>
              <a:spcBef>
                <a:spcPts val="0"/>
              </a:spcBef>
              <a:spcAft>
                <a:spcPts val="0"/>
              </a:spcAft>
              <a:buClr>
                <a:srgbClr val="EFF3F4"/>
              </a:buClr>
              <a:buSzPct val="25000"/>
              <a:buFont typeface="Arial"/>
              <a:buNone/>
            </a:pPr>
            <a:fld id="{00000000-1234-1234-1234-123412341234}" type="slidenum">
              <a:rPr b="1" i="0" lang="en-US" sz="900" u="none" cap="none" strike="noStrike">
                <a:solidFill>
                  <a:srgbClr val="EFF3F4"/>
                </a:solidFill>
                <a:latin typeface="Arial"/>
                <a:ea typeface="Arial"/>
                <a:cs typeface="Arial"/>
                <a:sym typeface="Arial"/>
              </a:rPr>
              <a:t>‹#›</a:t>
            </a:fld>
          </a:p>
        </p:txBody>
      </p:sp>
      <p:sp>
        <p:nvSpPr>
          <p:cNvPr id="523" name="Shape 523"/>
          <p:cNvSpPr/>
          <p:nvPr/>
        </p:nvSpPr>
        <p:spPr>
          <a:xfrm>
            <a:off x="0" y="0"/>
            <a:ext cx="9144000" cy="5143500"/>
          </a:xfrm>
          <a:prstGeom prst="rect">
            <a:avLst/>
          </a:prstGeom>
          <a:solidFill>
            <a:srgbClr val="182642"/>
          </a:solidFill>
          <a:ln cap="flat" cmpd="sng" w="25400">
            <a:solidFill>
              <a:srgbClr val="000000">
                <a:alpha val="0"/>
              </a:srgbClr>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2600" u="none" cap="none" strike="noStrike">
              <a:solidFill>
                <a:srgbClr val="EFF3F4"/>
              </a:solidFill>
              <a:latin typeface="Arial"/>
              <a:ea typeface="Arial"/>
              <a:cs typeface="Arial"/>
              <a:sym typeface="Arial"/>
            </a:endParaRPr>
          </a:p>
        </p:txBody>
      </p:sp>
      <p:pic>
        <p:nvPicPr>
          <p:cNvPr id="524" name="Shape 524"/>
          <p:cNvPicPr preferRelativeResize="0"/>
          <p:nvPr/>
        </p:nvPicPr>
        <p:blipFill rotWithShape="1">
          <a:blip r:embed="rId1">
            <a:alphaModFix/>
          </a:blip>
          <a:srcRect b="0" l="0" r="0" t="0"/>
          <a:stretch/>
        </p:blipFill>
        <p:spPr>
          <a:xfrm>
            <a:off x="7447803" y="4905282"/>
            <a:ext cx="1696200" cy="241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67" name="Shape 567"/>
        <p:cNvGrpSpPr/>
        <p:nvPr/>
      </p:nvGrpSpPr>
      <p:grpSpPr>
        <a:xfrm>
          <a:off x="0" y="0"/>
          <a:ext cx="0" cy="0"/>
          <a:chOff x="0" y="0"/>
          <a:chExt cx="0" cy="0"/>
        </a:xfrm>
      </p:grpSpPr>
      <p:sp>
        <p:nvSpPr>
          <p:cNvPr id="568" name="Shape 568"/>
          <p:cNvSpPr txBox="1"/>
          <p:nvPr>
            <p:ph type="title"/>
          </p:nvPr>
        </p:nvSpPr>
        <p:spPr>
          <a:xfrm>
            <a:off x="457199" y="205977"/>
            <a:ext cx="8229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Font typeface="Helvetica Neue"/>
              <a:buNone/>
              <a:defRPr b="1" i="0" sz="3600" u="none" cap="none" strike="noStrike">
                <a:solidFill>
                  <a:srgbClr val="000000"/>
                </a:solidFill>
                <a:latin typeface="Helvetica Neue"/>
                <a:ea typeface="Helvetica Neue"/>
                <a:cs typeface="Helvetica Neue"/>
                <a:sym typeface="Helvetica Neue"/>
              </a:defRPr>
            </a:lvl9pPr>
          </a:lstStyle>
          <a:p/>
        </p:txBody>
      </p:sp>
      <p:sp>
        <p:nvSpPr>
          <p:cNvPr id="569" name="Shape 569"/>
          <p:cNvSpPr txBox="1"/>
          <p:nvPr>
            <p:ph idx="1" type="body"/>
          </p:nvPr>
        </p:nvSpPr>
        <p:spPr>
          <a:xfrm>
            <a:off x="457199" y="1200149"/>
            <a:ext cx="8229600" cy="3725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2400" u="none" cap="none" strike="noStrike">
                <a:solidFill>
                  <a:srgbClr val="000000"/>
                </a:solidFill>
                <a:latin typeface="Arial"/>
                <a:ea typeface="Arial"/>
                <a:cs typeface="Arial"/>
                <a:sym typeface="Arial"/>
              </a:defRPr>
            </a:lvl9pPr>
          </a:lstStyle>
          <a:p/>
        </p:txBody>
      </p:sp>
      <p:sp>
        <p:nvSpPr>
          <p:cNvPr id="570" name="Shape 570"/>
          <p:cNvSpPr txBox="1"/>
          <p:nvPr>
            <p:ph idx="12" type="sldNum"/>
          </p:nvPr>
        </p:nvSpPr>
        <p:spPr>
          <a:xfrm>
            <a:off x="4447592" y="4780203"/>
            <a:ext cx="367800" cy="3633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p>
        </p:txBody>
      </p:sp>
      <p:pic>
        <p:nvPicPr>
          <p:cNvPr id="571" name="Shape 571"/>
          <p:cNvPicPr preferRelativeResize="0"/>
          <p:nvPr/>
        </p:nvPicPr>
        <p:blipFill rotWithShape="1">
          <a:blip r:embed="rId1">
            <a:alphaModFix/>
          </a:blip>
          <a:srcRect b="0" l="0" r="0" t="0"/>
          <a:stretch/>
        </p:blipFill>
        <p:spPr>
          <a:xfrm>
            <a:off x="7447803" y="4925857"/>
            <a:ext cx="1696200" cy="241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01" name="Shape 701"/>
        <p:cNvGrpSpPr/>
        <p:nvPr/>
      </p:nvGrpSpPr>
      <p:grpSpPr>
        <a:xfrm>
          <a:off x="0" y="0"/>
          <a:ext cx="0" cy="0"/>
          <a:chOff x="0" y="0"/>
          <a:chExt cx="0" cy="0"/>
        </a:xfrm>
      </p:grpSpPr>
      <p:sp>
        <p:nvSpPr>
          <p:cNvPr id="702" name="Shape 702"/>
          <p:cNvSpPr txBox="1"/>
          <p:nvPr>
            <p:ph type="title"/>
          </p:nvPr>
        </p:nvSpPr>
        <p:spPr>
          <a:xfrm>
            <a:off x="371475" y="197727"/>
            <a:ext cx="8400900" cy="726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Rokkitt"/>
              <a:buNone/>
              <a:defRPr b="0" i="0" sz="2400" u="none" cap="none" strike="noStrike">
                <a:solidFill>
                  <a:schemeClr val="dk1"/>
                </a:solidFill>
                <a:latin typeface="Rokkitt"/>
                <a:ea typeface="Rokkitt"/>
                <a:cs typeface="Rokkitt"/>
                <a:sym typeface="Rokkitt"/>
              </a:defRPr>
            </a:lvl1pPr>
            <a:lvl2pPr indent="0" lvl="1" marL="0" marR="0" rtl="0" algn="l">
              <a:spcBef>
                <a:spcPts val="0"/>
              </a:spcBef>
              <a:buNone/>
              <a:defRPr sz="1100"/>
            </a:lvl2pPr>
            <a:lvl3pPr indent="0" lvl="2" marL="0" marR="0" rtl="0" algn="l">
              <a:spcBef>
                <a:spcPts val="0"/>
              </a:spcBef>
              <a:buNone/>
              <a:defRPr sz="1100"/>
            </a:lvl3pPr>
            <a:lvl4pPr indent="0" lvl="3" marL="0" marR="0" rtl="0" algn="l">
              <a:spcBef>
                <a:spcPts val="0"/>
              </a:spcBef>
              <a:buNone/>
              <a:defRPr sz="1100"/>
            </a:lvl4pPr>
            <a:lvl5pPr indent="0" lvl="4" marL="0" marR="0" rtl="0" algn="l">
              <a:spcBef>
                <a:spcPts val="0"/>
              </a:spcBef>
              <a:buNone/>
              <a:defRPr sz="1100"/>
            </a:lvl5pPr>
            <a:lvl6pPr indent="0" lvl="5" marL="0" marR="0" rtl="0" algn="l">
              <a:spcBef>
                <a:spcPts val="0"/>
              </a:spcBef>
              <a:buNone/>
              <a:defRPr sz="1100"/>
            </a:lvl6pPr>
            <a:lvl7pPr indent="0" lvl="6" marL="0" marR="0" rtl="0" algn="l">
              <a:spcBef>
                <a:spcPts val="0"/>
              </a:spcBef>
              <a:buNone/>
              <a:defRPr sz="1100"/>
            </a:lvl7pPr>
            <a:lvl8pPr indent="0" lvl="7" marL="0" marR="0" rtl="0" algn="l">
              <a:spcBef>
                <a:spcPts val="0"/>
              </a:spcBef>
              <a:buNone/>
              <a:defRPr sz="1100"/>
            </a:lvl8pPr>
            <a:lvl9pPr indent="0" lvl="8" marL="0" marR="0" rtl="0" algn="l">
              <a:spcBef>
                <a:spcPts val="0"/>
              </a:spcBef>
              <a:buNone/>
              <a:defRPr sz="1100"/>
            </a:lvl9pPr>
          </a:lstStyle>
          <a:p/>
        </p:txBody>
      </p:sp>
      <p:sp>
        <p:nvSpPr>
          <p:cNvPr id="703" name="Shape 703"/>
          <p:cNvSpPr txBox="1"/>
          <p:nvPr>
            <p:ph idx="1" type="body"/>
          </p:nvPr>
        </p:nvSpPr>
        <p:spPr>
          <a:xfrm>
            <a:off x="371475" y="1200150"/>
            <a:ext cx="8400900" cy="3429000"/>
          </a:xfrm>
          <a:prstGeom prst="rect">
            <a:avLst/>
          </a:prstGeom>
          <a:noFill/>
          <a:ln>
            <a:noFill/>
          </a:ln>
        </p:spPr>
        <p:txBody>
          <a:bodyPr anchorCtr="0" anchor="t" bIns="91425" lIns="91425" rIns="91425" tIns="91425"/>
          <a:lstStyle>
            <a:lvl1pPr indent="-19050" lvl="0" marL="177800" marR="0" rtl="0" algn="l">
              <a:lnSpc>
                <a:spcPct val="100000"/>
              </a:lnSpc>
              <a:spcBef>
                <a:spcPts val="8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1pPr>
            <a:lvl2pPr indent="-19050" lvl="1" marL="5207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2pPr>
            <a:lvl3pPr indent="-19050" lvl="2" marL="8636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3pPr>
            <a:lvl4pPr indent="-19050" lvl="3" marL="12065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4pPr>
            <a:lvl5pPr indent="-19050" lvl="4" marL="1549400" marR="0" rtl="0" algn="l">
              <a:lnSpc>
                <a:spcPct val="100000"/>
              </a:lnSpc>
              <a:spcBef>
                <a:spcPts val="400"/>
              </a:spcBef>
              <a:spcAft>
                <a:spcPts val="0"/>
              </a:spcAft>
              <a:buClr>
                <a:schemeClr val="accent1"/>
              </a:buClr>
              <a:buSzPct val="78570"/>
              <a:buFont typeface="Arial"/>
              <a:buChar char="•"/>
              <a:defRPr b="0" i="0" sz="1400" u="none" cap="none" strike="noStrike">
                <a:solidFill>
                  <a:srgbClr val="223760"/>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78570"/>
              <a:buFont typeface="Arial"/>
              <a:buChar char="•"/>
              <a:defRPr b="0" i="0" sz="1400" u="none" cap="none" strike="noStrike">
                <a:solidFill>
                  <a:schemeClr val="dk1"/>
                </a:solidFill>
                <a:latin typeface="Calibri"/>
                <a:ea typeface="Calibri"/>
                <a:cs typeface="Calibri"/>
                <a:sym typeface="Calibri"/>
              </a:defRPr>
            </a:lvl9pPr>
          </a:lstStyle>
          <a:p/>
        </p:txBody>
      </p:sp>
      <p:sp>
        <p:nvSpPr>
          <p:cNvPr id="704" name="Shape 704"/>
          <p:cNvSpPr txBox="1"/>
          <p:nvPr>
            <p:ph idx="11" type="ftr"/>
          </p:nvPr>
        </p:nvSpPr>
        <p:spPr>
          <a:xfrm>
            <a:off x="3028950" y="4767262"/>
            <a:ext cx="30861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Calibri"/>
              <a:buNone/>
              <a:defRPr b="0" i="0" sz="800" u="none" cap="none" strike="noStrike">
                <a:solidFill>
                  <a:srgbClr val="7F7F7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705" name="Shape 705"/>
          <p:cNvSpPr txBox="1"/>
          <p:nvPr>
            <p:ph idx="12" type="sldNum"/>
          </p:nvPr>
        </p:nvSpPr>
        <p:spPr>
          <a:xfrm>
            <a:off x="373130" y="4767260"/>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pic>
        <p:nvPicPr>
          <p:cNvPr id="706" name="Shape 706"/>
          <p:cNvPicPr preferRelativeResize="0"/>
          <p:nvPr/>
        </p:nvPicPr>
        <p:blipFill rotWithShape="1">
          <a:blip r:embed="rId1">
            <a:alphaModFix/>
          </a:blip>
          <a:srcRect b="0" l="0" r="0" t="0"/>
          <a:stretch/>
        </p:blipFill>
        <p:spPr>
          <a:xfrm>
            <a:off x="7076403" y="4793057"/>
            <a:ext cx="1696200" cy="241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1.png"/><Relationship Id="rId4" Type="http://schemas.openxmlformats.org/officeDocument/2006/relationships/hyperlink" Target="www.aljadda.com" TargetMode="External"/><Relationship Id="rId5" Type="http://schemas.openxmlformats.org/officeDocument/2006/relationships/image" Target="../media/image10.png"/><Relationship Id="rId6"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xml"/><Relationship Id="rId3" Type="http://schemas.openxmlformats.org/officeDocument/2006/relationships/hyperlink" Target="http://www.grits-toolbox.org/?page_id=52" TargetMode="External"/><Relationship Id="rId4" Type="http://schemas.openxmlformats.org/officeDocument/2006/relationships/image" Target="../media/image26.png"/><Relationship Id="rId5"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5.png"/><Relationship Id="rId4" Type="http://schemas.openxmlformats.org/officeDocument/2006/relationships/image" Target="../media/image75.png"/><Relationship Id="rId5" Type="http://schemas.openxmlformats.org/officeDocument/2006/relationships/image" Target="../media/image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7.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40" Type="http://schemas.openxmlformats.org/officeDocument/2006/relationships/image" Target="../media/image64.png"/><Relationship Id="rId20" Type="http://schemas.openxmlformats.org/officeDocument/2006/relationships/image" Target="../media/image42.png"/><Relationship Id="rId42" Type="http://schemas.openxmlformats.org/officeDocument/2006/relationships/image" Target="../media/image66.png"/><Relationship Id="rId41" Type="http://schemas.openxmlformats.org/officeDocument/2006/relationships/image" Target="../media/image65.png"/><Relationship Id="rId22" Type="http://schemas.openxmlformats.org/officeDocument/2006/relationships/image" Target="../media/image46.png"/><Relationship Id="rId21" Type="http://schemas.openxmlformats.org/officeDocument/2006/relationships/image" Target="../media/image44.png"/><Relationship Id="rId43" Type="http://schemas.openxmlformats.org/officeDocument/2006/relationships/image" Target="../media/image67.png"/><Relationship Id="rId24" Type="http://schemas.openxmlformats.org/officeDocument/2006/relationships/image" Target="../media/image47.png"/><Relationship Id="rId23" Type="http://schemas.openxmlformats.org/officeDocument/2006/relationships/image" Target="../media/image48.png"/><Relationship Id="rId1" Type="http://schemas.openxmlformats.org/officeDocument/2006/relationships/slideLayout" Target="../slideLayouts/slideLayout59.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9.png"/><Relationship Id="rId9" Type="http://schemas.openxmlformats.org/officeDocument/2006/relationships/image" Target="../media/image32.png"/><Relationship Id="rId26" Type="http://schemas.openxmlformats.org/officeDocument/2006/relationships/image" Target="../media/image50.png"/><Relationship Id="rId25" Type="http://schemas.openxmlformats.org/officeDocument/2006/relationships/image" Target="../media/image51.png"/><Relationship Id="rId28" Type="http://schemas.openxmlformats.org/officeDocument/2006/relationships/image" Target="../media/image52.png"/><Relationship Id="rId27" Type="http://schemas.openxmlformats.org/officeDocument/2006/relationships/image" Target="../media/image49.png"/><Relationship Id="rId5" Type="http://schemas.openxmlformats.org/officeDocument/2006/relationships/image" Target="../media/image107.png"/><Relationship Id="rId6" Type="http://schemas.openxmlformats.org/officeDocument/2006/relationships/image" Target="../media/image30.png"/><Relationship Id="rId29" Type="http://schemas.openxmlformats.org/officeDocument/2006/relationships/image" Target="../media/image55.png"/><Relationship Id="rId7" Type="http://schemas.openxmlformats.org/officeDocument/2006/relationships/image" Target="../media/image31.png"/><Relationship Id="rId8" Type="http://schemas.openxmlformats.org/officeDocument/2006/relationships/image" Target="../media/image33.png"/><Relationship Id="rId31" Type="http://schemas.openxmlformats.org/officeDocument/2006/relationships/image" Target="../media/image54.png"/><Relationship Id="rId30" Type="http://schemas.openxmlformats.org/officeDocument/2006/relationships/image" Target="../media/image53.png"/><Relationship Id="rId11" Type="http://schemas.openxmlformats.org/officeDocument/2006/relationships/image" Target="../media/image35.png"/><Relationship Id="rId33" Type="http://schemas.openxmlformats.org/officeDocument/2006/relationships/image" Target="../media/image57.png"/><Relationship Id="rId10" Type="http://schemas.openxmlformats.org/officeDocument/2006/relationships/image" Target="../media/image36.png"/><Relationship Id="rId32" Type="http://schemas.openxmlformats.org/officeDocument/2006/relationships/image" Target="../media/image56.png"/><Relationship Id="rId13" Type="http://schemas.openxmlformats.org/officeDocument/2006/relationships/image" Target="../media/image37.png"/><Relationship Id="rId35" Type="http://schemas.openxmlformats.org/officeDocument/2006/relationships/image" Target="../media/image58.png"/><Relationship Id="rId12" Type="http://schemas.openxmlformats.org/officeDocument/2006/relationships/image" Target="../media/image34.png"/><Relationship Id="rId34" Type="http://schemas.openxmlformats.org/officeDocument/2006/relationships/image" Target="../media/image59.png"/><Relationship Id="rId15" Type="http://schemas.openxmlformats.org/officeDocument/2006/relationships/image" Target="../media/image40.png"/><Relationship Id="rId37" Type="http://schemas.openxmlformats.org/officeDocument/2006/relationships/image" Target="../media/image61.png"/><Relationship Id="rId14" Type="http://schemas.openxmlformats.org/officeDocument/2006/relationships/image" Target="../media/image39.png"/><Relationship Id="rId36" Type="http://schemas.openxmlformats.org/officeDocument/2006/relationships/image" Target="../media/image60.png"/><Relationship Id="rId17" Type="http://schemas.openxmlformats.org/officeDocument/2006/relationships/image" Target="../media/image38.png"/><Relationship Id="rId39" Type="http://schemas.openxmlformats.org/officeDocument/2006/relationships/image" Target="../media/image63.png"/><Relationship Id="rId16" Type="http://schemas.openxmlformats.org/officeDocument/2006/relationships/image" Target="../media/image41.png"/><Relationship Id="rId38" Type="http://schemas.openxmlformats.org/officeDocument/2006/relationships/image" Target="../media/image62.png"/><Relationship Id="rId19" Type="http://schemas.openxmlformats.org/officeDocument/2006/relationships/image" Target="../media/image45.png"/><Relationship Id="rId18" Type="http://schemas.openxmlformats.org/officeDocument/2006/relationships/image" Target="../media/image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0.xml"/><Relationship Id="rId3" Type="http://schemas.openxmlformats.org/officeDocument/2006/relationships/image" Target="../media/image8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2.xml"/><Relationship Id="rId3" Type="http://schemas.openxmlformats.org/officeDocument/2006/relationships/image" Target="../media/image8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3.xml"/><Relationship Id="rId3" Type="http://schemas.openxmlformats.org/officeDocument/2006/relationships/image" Target="../media/image8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4.xml"/><Relationship Id="rId3" Type="http://schemas.openxmlformats.org/officeDocument/2006/relationships/image" Target="../media/image9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1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6.xml"/><Relationship Id="rId3" Type="http://schemas.openxmlformats.org/officeDocument/2006/relationships/image" Target="../media/image91.png"/><Relationship Id="rId4" Type="http://schemas.openxmlformats.org/officeDocument/2006/relationships/image" Target="../media/image90.png"/><Relationship Id="rId5" Type="http://schemas.openxmlformats.org/officeDocument/2006/relationships/image" Target="../media/image92.png"/><Relationship Id="rId6" Type="http://schemas.openxmlformats.org/officeDocument/2006/relationships/image" Target="../media/image96.png"/><Relationship Id="rId7" Type="http://schemas.openxmlformats.org/officeDocument/2006/relationships/image" Target="../media/image98.png"/><Relationship Id="rId8" Type="http://schemas.openxmlformats.org/officeDocument/2006/relationships/image" Target="../media/image9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7.xml"/><Relationship Id="rId3" Type="http://schemas.openxmlformats.org/officeDocument/2006/relationships/image" Target="../media/image10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8.xml"/><Relationship Id="rId3" Type="http://schemas.openxmlformats.org/officeDocument/2006/relationships/image" Target="../media/image101.png"/><Relationship Id="rId4" Type="http://schemas.openxmlformats.org/officeDocument/2006/relationships/image" Target="../media/image106.png"/><Relationship Id="rId5" Type="http://schemas.openxmlformats.org/officeDocument/2006/relationships/image" Target="../media/image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39.xml"/><Relationship Id="rId3" Type="http://schemas.openxmlformats.org/officeDocument/2006/relationships/image" Target="../media/image105.jpg"/><Relationship Id="rId4" Type="http://schemas.openxmlformats.org/officeDocument/2006/relationships/image" Target="../media/image106.png"/><Relationship Id="rId5" Type="http://schemas.openxmlformats.org/officeDocument/2006/relationships/image" Target="../media/image104.png"/><Relationship Id="rId6" Type="http://schemas.openxmlformats.org/officeDocument/2006/relationships/image" Target="../media/image102.png"/><Relationship Id="rId7" Type="http://schemas.openxmlformats.org/officeDocument/2006/relationships/image" Target="../media/image1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0.xml"/><Relationship Id="rId3" Type="http://schemas.openxmlformats.org/officeDocument/2006/relationships/image" Target="../media/image1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96.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108.png"/><Relationship Id="rId5" Type="http://schemas.openxmlformats.org/officeDocument/2006/relationships/image" Target="../media/image110.png"/><Relationship Id="rId6" Type="http://schemas.openxmlformats.org/officeDocument/2006/relationships/image" Target="../media/image109.png"/><Relationship Id="rId7" Type="http://schemas.openxmlformats.org/officeDocument/2006/relationships/image" Target="../media/image1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hyperlink" Target="www.aljadda.com" TargetMode="External"/><Relationship Id="rId5"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8.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0.png"/><Relationship Id="rId4" Type="http://schemas.openxmlformats.org/officeDocument/2006/relationships/image" Target="../media/image69.png"/><Relationship Id="rId5"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5" name="Shape 805"/>
        <p:cNvGrpSpPr/>
        <p:nvPr/>
      </p:nvGrpSpPr>
      <p:grpSpPr>
        <a:xfrm>
          <a:off x="0" y="0"/>
          <a:ext cx="0" cy="0"/>
          <a:chOff x="0" y="0"/>
          <a:chExt cx="0" cy="0"/>
        </a:xfrm>
      </p:grpSpPr>
      <p:pic>
        <p:nvPicPr>
          <p:cNvPr id="806" name="Shape 806"/>
          <p:cNvPicPr preferRelativeResize="0"/>
          <p:nvPr>
            <p:ph idx="2" type="pic"/>
          </p:nvPr>
        </p:nvPicPr>
        <p:blipFill rotWithShape="1">
          <a:blip r:embed="rId3">
            <a:alphaModFix/>
          </a:blip>
          <a:srcRect b="2407" l="0" r="0" t="2408"/>
          <a:stretch/>
        </p:blipFill>
        <p:spPr>
          <a:xfrm>
            <a:off x="-8423" y="0"/>
            <a:ext cx="9143998" cy="4891848"/>
          </a:xfrm>
          <a:prstGeom prst="rect">
            <a:avLst/>
          </a:prstGeom>
          <a:noFill/>
          <a:ln>
            <a:noFill/>
          </a:ln>
        </p:spPr>
      </p:pic>
      <p:sp>
        <p:nvSpPr>
          <p:cNvPr id="807" name="Shape 807"/>
          <p:cNvSpPr txBox="1"/>
          <p:nvPr>
            <p:ph idx="1" type="body"/>
          </p:nvPr>
        </p:nvSpPr>
        <p:spPr>
          <a:xfrm>
            <a:off x="371475" y="2902316"/>
            <a:ext cx="6614100" cy="454199"/>
          </a:xfrm>
          <a:prstGeom prst="rect">
            <a:avLst/>
          </a:prstGeom>
          <a:noFill/>
          <a:ln>
            <a:noFill/>
          </a:ln>
        </p:spPr>
        <p:txBody>
          <a:bodyPr anchorCtr="0" anchor="t" bIns="34275" lIns="68575" rIns="68575" tIns="34275">
            <a:noAutofit/>
          </a:bodyPr>
          <a:lstStyle/>
          <a:p>
            <a:pPr lvl="0" rtl="0">
              <a:spcBef>
                <a:spcPts val="0"/>
              </a:spcBef>
              <a:buClr>
                <a:schemeClr val="accent1"/>
              </a:buClr>
              <a:buSzPct val="25000"/>
              <a:buFont typeface="Arial"/>
              <a:buNone/>
            </a:pPr>
            <a:r>
              <a:rPr lang="en-US" sz="2400"/>
              <a:t>Khalifeh AlJadda</a:t>
            </a:r>
          </a:p>
          <a:p>
            <a:pPr indent="0" lvl="0" marL="0" marR="0" rtl="0" algn="l">
              <a:lnSpc>
                <a:spcPct val="100000"/>
              </a:lnSpc>
              <a:spcBef>
                <a:spcPts val="0"/>
              </a:spcBef>
              <a:spcAft>
                <a:spcPts val="0"/>
              </a:spcAft>
              <a:buClr>
                <a:schemeClr val="accent1"/>
              </a:buClr>
              <a:buSzPct val="25000"/>
              <a:buFont typeface="Arial"/>
              <a:buNone/>
            </a:pPr>
            <a:r>
              <a:rPr lang="en-US" u="sng">
                <a:solidFill>
                  <a:schemeClr val="hlink"/>
                </a:solidFill>
                <a:hlinkClick r:id="rId4"/>
              </a:rPr>
              <a:t>www.aljadda.com</a:t>
            </a:r>
          </a:p>
          <a:p>
            <a:pPr indent="0" lvl="0" marL="0" marR="0" rtl="0" algn="l">
              <a:lnSpc>
                <a:spcPct val="100000"/>
              </a:lnSpc>
              <a:spcBef>
                <a:spcPts val="0"/>
              </a:spcBef>
              <a:spcAft>
                <a:spcPts val="0"/>
              </a:spcAft>
              <a:buClr>
                <a:schemeClr val="accent1"/>
              </a:buClr>
              <a:buSzPct val="25000"/>
              <a:buFont typeface="Arial"/>
              <a:buNone/>
            </a:pPr>
            <a:r>
              <a:rPr lang="en-US"/>
              <a:t>Twitter: @aljadda</a:t>
            </a:r>
          </a:p>
        </p:txBody>
      </p:sp>
      <p:sp>
        <p:nvSpPr>
          <p:cNvPr id="808" name="Shape 808"/>
          <p:cNvSpPr txBox="1"/>
          <p:nvPr>
            <p:ph idx="3" type="body"/>
          </p:nvPr>
        </p:nvSpPr>
        <p:spPr>
          <a:xfrm>
            <a:off x="164925" y="134350"/>
            <a:ext cx="8335200" cy="2505000"/>
          </a:xfrm>
          <a:prstGeom prst="rect">
            <a:avLst/>
          </a:prstGeom>
          <a:noFill/>
          <a:ln>
            <a:noFill/>
          </a:ln>
        </p:spPr>
        <p:txBody>
          <a:bodyPr anchorCtr="0" anchor="b" bIns="34275" lIns="68575" rIns="68575" tIns="34275">
            <a:noAutofit/>
          </a:bodyPr>
          <a:lstStyle/>
          <a:p>
            <a:pPr indent="0" lvl="0" marL="0" marR="0" rtl="0" algn="l">
              <a:lnSpc>
                <a:spcPct val="100000"/>
              </a:lnSpc>
              <a:spcBef>
                <a:spcPts val="0"/>
              </a:spcBef>
              <a:spcAft>
                <a:spcPts val="0"/>
              </a:spcAft>
              <a:buClr>
                <a:schemeClr val="accent1"/>
              </a:buClr>
              <a:buSzPct val="25000"/>
              <a:buFont typeface="Arial"/>
              <a:buNone/>
            </a:pPr>
            <a:r>
              <a:rPr b="1" lang="en-US"/>
              <a:t>Semantic Search Journey @CareerBuilder</a:t>
            </a:r>
          </a:p>
        </p:txBody>
      </p:sp>
      <p:sp>
        <p:nvSpPr>
          <p:cNvPr id="809" name="Shape 809"/>
          <p:cNvSpPr/>
          <p:nvPr/>
        </p:nvSpPr>
        <p:spPr>
          <a:xfrm>
            <a:off x="-8433" y="3892266"/>
            <a:ext cx="9152433" cy="1018382"/>
          </a:xfrm>
          <a:prstGeom prst="rect">
            <a:avLst/>
          </a:prstGeom>
          <a:solidFill>
            <a:srgbClr val="F1F1F2">
              <a:alpha val="84313"/>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pic>
        <p:nvPicPr>
          <p:cNvPr id="810" name="Shape 810"/>
          <p:cNvPicPr preferRelativeResize="0"/>
          <p:nvPr/>
        </p:nvPicPr>
        <p:blipFill rotWithShape="1">
          <a:blip r:embed="rId5">
            <a:alphaModFix/>
          </a:blip>
          <a:srcRect b="0" l="0" r="0" t="0"/>
          <a:stretch/>
        </p:blipFill>
        <p:spPr>
          <a:xfrm>
            <a:off x="6609871" y="4025767"/>
            <a:ext cx="2413320" cy="798251"/>
          </a:xfrm>
          <a:prstGeom prst="rect">
            <a:avLst/>
          </a:prstGeom>
          <a:noFill/>
          <a:ln>
            <a:noFill/>
          </a:ln>
        </p:spPr>
      </p:pic>
      <p:sp>
        <p:nvSpPr>
          <p:cNvPr id="811" name="Shape 811"/>
          <p:cNvSpPr txBox="1"/>
          <p:nvPr/>
        </p:nvSpPr>
        <p:spPr>
          <a:xfrm>
            <a:off x="371475" y="3557525"/>
            <a:ext cx="5475898" cy="16233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accent1"/>
              </a:buClr>
              <a:buSzPct val="25000"/>
              <a:buFont typeface="Calibri"/>
              <a:buNone/>
            </a:pPr>
            <a:r>
              <a:rPr b="1" i="0" lang="en-US" sz="2400" u="none" cap="none" strike="noStrike">
                <a:solidFill>
                  <a:schemeClr val="accent1"/>
                </a:solidFill>
                <a:latin typeface="Calibri"/>
                <a:ea typeface="Calibri"/>
                <a:cs typeface="Calibri"/>
                <a:sym typeface="Calibri"/>
              </a:rPr>
              <a:t>Search Data Science</a:t>
            </a:r>
          </a:p>
        </p:txBody>
      </p:sp>
      <p:pic>
        <p:nvPicPr>
          <p:cNvPr id="812" name="Shape 812"/>
          <p:cNvPicPr preferRelativeResize="0"/>
          <p:nvPr/>
        </p:nvPicPr>
        <p:blipFill>
          <a:blip r:embed="rId6">
            <a:alphaModFix/>
          </a:blip>
          <a:stretch>
            <a:fillRect/>
          </a:stretch>
        </p:blipFill>
        <p:spPr>
          <a:xfrm>
            <a:off x="6019600" y="279525"/>
            <a:ext cx="3003599" cy="717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5" name="Shape 995"/>
        <p:cNvGrpSpPr/>
        <p:nvPr/>
      </p:nvGrpSpPr>
      <p:grpSpPr>
        <a:xfrm>
          <a:off x="0" y="0"/>
          <a:ext cx="0" cy="0"/>
          <a:chOff x="0" y="0"/>
          <a:chExt cx="0" cy="0"/>
        </a:xfrm>
      </p:grpSpPr>
      <p:sp>
        <p:nvSpPr>
          <p:cNvPr id="996" name="Shape 996"/>
          <p:cNvSpPr txBox="1"/>
          <p:nvPr>
            <p:ph idx="1" type="body"/>
          </p:nvPr>
        </p:nvSpPr>
        <p:spPr>
          <a:xfrm>
            <a:off x="371475" y="3207116"/>
            <a:ext cx="6614100" cy="454199"/>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chemeClr val="accent1"/>
              </a:buClr>
              <a:buSzPct val="25000"/>
              <a:buFont typeface="Arial"/>
              <a:buNone/>
            </a:pPr>
            <a:r>
              <a:rPr b="0" i="0" lang="en-US" sz="1800" u="none" cap="none" strike="noStrike">
                <a:solidFill>
                  <a:schemeClr val="lt1"/>
                </a:solidFill>
                <a:latin typeface="Calibri"/>
                <a:ea typeface="Calibri"/>
                <a:cs typeface="Calibri"/>
                <a:sym typeface="Calibri"/>
              </a:rPr>
              <a:t>Khalifeh AlJadda</a:t>
            </a:r>
          </a:p>
          <a:p>
            <a:pPr indent="0" lvl="0" marL="0" marR="0" rtl="0" algn="l">
              <a:lnSpc>
                <a:spcPct val="100000"/>
              </a:lnSpc>
              <a:spcBef>
                <a:spcPts val="0"/>
              </a:spcBef>
              <a:spcAft>
                <a:spcPts val="0"/>
              </a:spcAft>
              <a:buClr>
                <a:schemeClr val="accent1"/>
              </a:buClr>
              <a:buSzPct val="25000"/>
              <a:buFont typeface="Arial"/>
              <a:buNone/>
            </a:pPr>
            <a:r>
              <a:rPr b="0" i="0" lang="en-US" sz="1800" u="none" cap="none" strike="noStrike">
                <a:solidFill>
                  <a:schemeClr val="lt1"/>
                </a:solidFill>
                <a:latin typeface="Calibri"/>
                <a:ea typeface="Calibri"/>
                <a:cs typeface="Calibri"/>
                <a:sym typeface="Calibri"/>
              </a:rPr>
              <a:t>Mohammed Korayem</a:t>
            </a:r>
          </a:p>
          <a:p>
            <a:pPr indent="0" lvl="0" marL="0" marR="0" rtl="0" algn="l">
              <a:lnSpc>
                <a:spcPct val="100000"/>
              </a:lnSpc>
              <a:spcBef>
                <a:spcPts val="0"/>
              </a:spcBef>
              <a:spcAft>
                <a:spcPts val="0"/>
              </a:spcAft>
              <a:buClr>
                <a:schemeClr val="accent1"/>
              </a:buClr>
              <a:buSzPct val="25000"/>
              <a:buFont typeface="Arial"/>
              <a:buNone/>
            </a:pPr>
            <a:r>
              <a:t/>
            </a:r>
            <a:endParaRPr b="0" i="0" sz="1800" u="none" cap="none" strike="noStrike">
              <a:solidFill>
                <a:schemeClr val="lt1"/>
              </a:solidFill>
              <a:latin typeface="Calibri"/>
              <a:ea typeface="Calibri"/>
              <a:cs typeface="Calibri"/>
              <a:sym typeface="Calibri"/>
            </a:endParaRPr>
          </a:p>
        </p:txBody>
      </p:sp>
      <p:sp>
        <p:nvSpPr>
          <p:cNvPr id="997" name="Shape 997"/>
          <p:cNvSpPr txBox="1"/>
          <p:nvPr>
            <p:ph idx="3" type="body"/>
          </p:nvPr>
        </p:nvSpPr>
        <p:spPr>
          <a:xfrm>
            <a:off x="371475" y="1200150"/>
            <a:ext cx="5619600" cy="1988700"/>
          </a:xfrm>
          <a:prstGeom prst="rect">
            <a:avLst/>
          </a:prstGeom>
          <a:noFill/>
          <a:ln>
            <a:noFill/>
          </a:ln>
        </p:spPr>
        <p:txBody>
          <a:bodyPr anchorCtr="0" anchor="b" bIns="34275" lIns="68575" rIns="68575" tIns="34275">
            <a:noAutofit/>
          </a:bodyPr>
          <a:lstStyle/>
          <a:p>
            <a:pPr indent="0" lvl="0" marL="0" marR="0" rtl="0" algn="l">
              <a:lnSpc>
                <a:spcPct val="100000"/>
              </a:lnSpc>
              <a:spcBef>
                <a:spcPts val="0"/>
              </a:spcBef>
              <a:spcAft>
                <a:spcPts val="0"/>
              </a:spcAft>
              <a:buClr>
                <a:schemeClr val="accent1"/>
              </a:buClr>
              <a:buSzPct val="25000"/>
              <a:buFont typeface="Arial"/>
              <a:buNone/>
            </a:pPr>
            <a:r>
              <a:rPr b="0" i="0" lang="en-US" sz="4100" u="none" cap="none" strike="noStrike">
                <a:solidFill>
                  <a:schemeClr val="lt1"/>
                </a:solidFill>
                <a:latin typeface="Rokkitt"/>
                <a:ea typeface="Rokkitt"/>
                <a:cs typeface="Rokkitt"/>
                <a:sym typeface="Rokkitt"/>
              </a:rPr>
              <a:t>Learning to Rank (LTR)</a:t>
            </a:r>
          </a:p>
        </p:txBody>
      </p:sp>
      <p:sp>
        <p:nvSpPr>
          <p:cNvPr id="998" name="Shape 998"/>
          <p:cNvSpPr/>
          <p:nvPr/>
        </p:nvSpPr>
        <p:spPr>
          <a:xfrm>
            <a:off x="-8433" y="3892266"/>
            <a:ext cx="9152400" cy="1018500"/>
          </a:xfrm>
          <a:prstGeom prst="rect">
            <a:avLst/>
          </a:prstGeom>
          <a:solidFill>
            <a:srgbClr val="F1F1F2">
              <a:alpha val="843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pic>
        <p:nvPicPr>
          <p:cNvPr id="999" name="Shape 999"/>
          <p:cNvPicPr preferRelativeResize="0"/>
          <p:nvPr/>
        </p:nvPicPr>
        <p:blipFill rotWithShape="1">
          <a:blip r:embed="rId3">
            <a:alphaModFix/>
          </a:blip>
          <a:srcRect b="0" l="0" r="0" t="0"/>
          <a:stretch/>
        </p:blipFill>
        <p:spPr>
          <a:xfrm>
            <a:off x="6609871" y="4025767"/>
            <a:ext cx="2413200" cy="798300"/>
          </a:xfrm>
          <a:prstGeom prst="rect">
            <a:avLst/>
          </a:prstGeom>
          <a:noFill/>
          <a:ln>
            <a:noFill/>
          </a:ln>
        </p:spPr>
      </p:pic>
      <p:sp>
        <p:nvSpPr>
          <p:cNvPr id="1000" name="Shape 1000"/>
          <p:cNvSpPr txBox="1"/>
          <p:nvPr/>
        </p:nvSpPr>
        <p:spPr>
          <a:xfrm>
            <a:off x="102850" y="3850175"/>
            <a:ext cx="5475900" cy="133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accent1"/>
              </a:buClr>
              <a:buSzPct val="25000"/>
              <a:buFont typeface="Calibri"/>
              <a:buNone/>
            </a:pPr>
            <a:r>
              <a:rPr b="1" lang="en-US" sz="2400">
                <a:solidFill>
                  <a:schemeClr val="accent1"/>
                </a:solidFill>
                <a:latin typeface="Calibri"/>
                <a:ea typeface="Calibri"/>
                <a:cs typeface="Calibri"/>
                <a:sym typeface="Calibri"/>
              </a:rPr>
              <a:t>Semantic Discovery</a:t>
            </a:r>
          </a:p>
        </p:txBody>
      </p:sp>
      <p:pic>
        <p:nvPicPr>
          <p:cNvPr id="1001" name="Shape 1001"/>
          <p:cNvPicPr preferRelativeResize="0"/>
          <p:nvPr/>
        </p:nvPicPr>
        <p:blipFill>
          <a:blip r:embed="rId4">
            <a:alphaModFix/>
          </a:blip>
          <a:stretch>
            <a:fillRect/>
          </a:stretch>
        </p:blipFill>
        <p:spPr>
          <a:xfrm>
            <a:off x="-8424" y="39800"/>
            <a:ext cx="9144000" cy="3810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5" name="Shape 1005"/>
        <p:cNvGrpSpPr/>
        <p:nvPr/>
      </p:nvGrpSpPr>
      <p:grpSpPr>
        <a:xfrm>
          <a:off x="0" y="0"/>
          <a:ext cx="0" cy="0"/>
          <a:chOff x="0" y="0"/>
          <a:chExt cx="0" cy="0"/>
        </a:xfrm>
      </p:grpSpPr>
      <p:sp>
        <p:nvSpPr>
          <p:cNvPr id="1006" name="Shape 1006"/>
          <p:cNvSpPr txBox="1"/>
          <p:nvPr/>
        </p:nvSpPr>
        <p:spPr>
          <a:xfrm>
            <a:off x="475100" y="268200"/>
            <a:ext cx="8334900" cy="712800"/>
          </a:xfrm>
          <a:prstGeom prst="rect">
            <a:avLst/>
          </a:prstGeom>
          <a:noFill/>
          <a:ln>
            <a:noFill/>
          </a:ln>
        </p:spPr>
        <p:txBody>
          <a:bodyPr anchorCtr="0" anchor="t" bIns="91425" lIns="91425" rIns="91425" tIns="91425">
            <a:noAutofit/>
          </a:bodyPr>
          <a:lstStyle/>
          <a:p>
            <a:pPr lvl="0" rtl="0" algn="ctr">
              <a:spcBef>
                <a:spcPts val="0"/>
              </a:spcBef>
              <a:buNone/>
            </a:pPr>
            <a:r>
              <a:rPr b="1" lang="en-US" sz="3000">
                <a:solidFill>
                  <a:schemeClr val="lt1"/>
                </a:solidFill>
              </a:rPr>
              <a:t>Possible Solutions</a:t>
            </a:r>
          </a:p>
        </p:txBody>
      </p:sp>
      <p:sp>
        <p:nvSpPr>
          <p:cNvPr id="1007" name="Shape 1007"/>
          <p:cNvSpPr txBox="1"/>
          <p:nvPr/>
        </p:nvSpPr>
        <p:spPr>
          <a:xfrm>
            <a:off x="412700" y="1156275"/>
            <a:ext cx="8459700" cy="3837600"/>
          </a:xfrm>
          <a:prstGeom prst="rect">
            <a:avLst/>
          </a:prstGeom>
          <a:noFill/>
          <a:ln>
            <a:noFill/>
          </a:ln>
        </p:spPr>
        <p:txBody>
          <a:bodyPr anchorCtr="0" anchor="ctr" bIns="91425" lIns="91425" rIns="91425" tIns="91425">
            <a:noAutofit/>
          </a:bodyPr>
          <a:lstStyle/>
          <a:p>
            <a:pPr indent="-368300" lvl="0" marL="457200" rtl="0">
              <a:lnSpc>
                <a:spcPct val="90000"/>
              </a:lnSpc>
              <a:spcBef>
                <a:spcPts val="0"/>
              </a:spcBef>
              <a:buClr>
                <a:srgbClr val="F1C232"/>
              </a:buClr>
              <a:buSzPct val="100000"/>
              <a:buChar char="●"/>
            </a:pPr>
            <a:r>
              <a:rPr b="1" lang="en-US" sz="2200">
                <a:solidFill>
                  <a:srgbClr val="F1C232"/>
                </a:solidFill>
              </a:rPr>
              <a:t>Natural Language Processing (NLP)</a:t>
            </a:r>
          </a:p>
          <a:p>
            <a:pPr indent="-368300" lvl="1" marL="914400" rtl="0">
              <a:lnSpc>
                <a:spcPct val="90000"/>
              </a:lnSpc>
              <a:spcBef>
                <a:spcPts val="0"/>
              </a:spcBef>
              <a:buClr>
                <a:srgbClr val="FFFFFF"/>
              </a:buClr>
              <a:buSzPct val="100000"/>
              <a:buChar char="○"/>
            </a:pPr>
            <a:r>
              <a:rPr lang="en-US" sz="2200">
                <a:solidFill>
                  <a:srgbClr val="FFFFFF"/>
                </a:solidFill>
              </a:rPr>
              <a:t>Not a good option for CB (different languages)</a:t>
            </a:r>
          </a:p>
          <a:p>
            <a:pPr indent="-368300" lvl="0" marL="457200" rtl="0">
              <a:lnSpc>
                <a:spcPct val="90000"/>
              </a:lnSpc>
              <a:spcBef>
                <a:spcPts val="0"/>
              </a:spcBef>
              <a:buClr>
                <a:srgbClr val="F1C232"/>
              </a:buClr>
              <a:buSzPct val="100000"/>
              <a:buChar char="●"/>
            </a:pPr>
            <a:r>
              <a:rPr b="1" lang="en-US" sz="2200">
                <a:solidFill>
                  <a:srgbClr val="F1C232"/>
                </a:solidFill>
              </a:rPr>
              <a:t>Manual Taxonomies/Ontologies</a:t>
            </a:r>
            <a:r>
              <a:rPr lang="en-US" sz="2200">
                <a:solidFill>
                  <a:srgbClr val="FFFFFF"/>
                </a:solidFill>
              </a:rPr>
              <a:t>:</a:t>
            </a:r>
          </a:p>
          <a:p>
            <a:pPr indent="-368300" lvl="1" marL="914400" rtl="0">
              <a:lnSpc>
                <a:spcPct val="90000"/>
              </a:lnSpc>
              <a:spcBef>
                <a:spcPts val="0"/>
              </a:spcBef>
              <a:buClr>
                <a:srgbClr val="FFFFFF"/>
              </a:buClr>
              <a:buSzPct val="100000"/>
              <a:buChar char="○"/>
            </a:pPr>
            <a:r>
              <a:rPr lang="en-US" sz="2200">
                <a:solidFill>
                  <a:srgbClr val="FFFFFF"/>
                </a:solidFill>
              </a:rPr>
              <a:t>Not Scalable</a:t>
            </a:r>
          </a:p>
          <a:p>
            <a:pPr indent="-368300" lvl="1" marL="914400" rtl="0">
              <a:lnSpc>
                <a:spcPct val="90000"/>
              </a:lnSpc>
              <a:spcBef>
                <a:spcPts val="0"/>
              </a:spcBef>
              <a:buClr>
                <a:srgbClr val="FFFFFF"/>
              </a:buClr>
              <a:buSzPct val="100000"/>
              <a:buChar char="○"/>
            </a:pPr>
            <a:r>
              <a:rPr lang="en-US" sz="2200">
                <a:solidFill>
                  <a:srgbClr val="FFFFFF"/>
                </a:solidFill>
              </a:rPr>
              <a:t>Expensive, Manpower is required for every supported language</a:t>
            </a:r>
          </a:p>
          <a:p>
            <a:pPr indent="-368300" lvl="1" marL="914400" rtl="0">
              <a:lnSpc>
                <a:spcPct val="90000"/>
              </a:lnSpc>
              <a:spcBef>
                <a:spcPts val="0"/>
              </a:spcBef>
              <a:buClr>
                <a:srgbClr val="FFFFFF"/>
              </a:buClr>
              <a:buSzPct val="100000"/>
              <a:buChar char="○"/>
            </a:pPr>
            <a:r>
              <a:rPr lang="en-US" sz="2200">
                <a:solidFill>
                  <a:srgbClr val="FFFFFF"/>
                </a:solidFill>
              </a:rPr>
              <a:t>Difficult to maintain</a:t>
            </a:r>
          </a:p>
          <a:p>
            <a:pPr indent="-368300" lvl="0" marL="457200" rtl="0">
              <a:lnSpc>
                <a:spcPct val="90000"/>
              </a:lnSpc>
              <a:spcBef>
                <a:spcPts val="0"/>
              </a:spcBef>
              <a:buClr>
                <a:srgbClr val="F1C232"/>
              </a:buClr>
              <a:buSzPct val="100000"/>
              <a:buChar char="●"/>
            </a:pPr>
            <a:r>
              <a:rPr b="1" lang="en-US" sz="2200">
                <a:solidFill>
                  <a:srgbClr val="F1C232"/>
                </a:solidFill>
              </a:rPr>
              <a:t>Statistical ML </a:t>
            </a:r>
          </a:p>
          <a:p>
            <a:pPr indent="-368300" lvl="1" marL="914400" rtl="0">
              <a:lnSpc>
                <a:spcPct val="90000"/>
              </a:lnSpc>
              <a:spcBef>
                <a:spcPts val="0"/>
              </a:spcBef>
              <a:buClr>
                <a:srgbClr val="FFFFFF"/>
              </a:buClr>
              <a:buSzPct val="100000"/>
              <a:buChar char="○"/>
            </a:pPr>
            <a:r>
              <a:rPr lang="en-US" sz="2200">
                <a:solidFill>
                  <a:srgbClr val="FFFFFF"/>
                </a:solidFill>
              </a:rPr>
              <a:t>Language-agnostic</a:t>
            </a:r>
          </a:p>
          <a:p>
            <a:pPr indent="-368300" lvl="1" marL="914400" rtl="0">
              <a:lnSpc>
                <a:spcPct val="90000"/>
              </a:lnSpc>
              <a:spcBef>
                <a:spcPts val="0"/>
              </a:spcBef>
              <a:buClr>
                <a:srgbClr val="FFFFFF"/>
              </a:buClr>
              <a:buSzPct val="100000"/>
              <a:buChar char="○"/>
            </a:pPr>
            <a:r>
              <a:rPr lang="en-US" sz="2200">
                <a:solidFill>
                  <a:srgbClr val="FFFFFF"/>
                </a:solidFill>
              </a:rPr>
              <a:t>Fast and scalable</a:t>
            </a:r>
          </a:p>
          <a:p>
            <a:pPr lvl="0" rtl="0">
              <a:lnSpc>
                <a:spcPct val="90000"/>
              </a:lnSpc>
              <a:spcBef>
                <a:spcPts val="0"/>
              </a:spcBef>
              <a:buNone/>
            </a:pPr>
            <a:r>
              <a:rPr lang="en-US" sz="2400">
                <a:solidFill>
                  <a:srgbClr val="FFFFFF"/>
                </a:solidFill>
              </a:rPr>
              <a:t>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1" name="Shape 1011"/>
        <p:cNvGrpSpPr/>
        <p:nvPr/>
      </p:nvGrpSpPr>
      <p:grpSpPr>
        <a:xfrm>
          <a:off x="0" y="0"/>
          <a:ext cx="0" cy="0"/>
          <a:chOff x="0" y="0"/>
          <a:chExt cx="0" cy="0"/>
        </a:xfrm>
      </p:grpSpPr>
      <p:sp>
        <p:nvSpPr>
          <p:cNvPr id="1012" name="Shape 1012"/>
          <p:cNvSpPr/>
          <p:nvPr/>
        </p:nvSpPr>
        <p:spPr>
          <a:xfrm>
            <a:off x="3904748" y="1879050"/>
            <a:ext cx="768900" cy="842100"/>
          </a:xfrm>
          <a:custGeom>
            <a:pathLst>
              <a:path extrusionOk="0" h="120000" w="120000">
                <a:moveTo>
                  <a:pt x="66404" y="0"/>
                </a:moveTo>
                <a:cubicBezTo>
                  <a:pt x="78278" y="0"/>
                  <a:pt x="90011" y="611"/>
                  <a:pt x="101575" y="1805"/>
                </a:cubicBezTo>
                <a:lnTo>
                  <a:pt x="120000" y="4664"/>
                </a:lnTo>
                <a:lnTo>
                  <a:pt x="119736" y="5653"/>
                </a:lnTo>
                <a:cubicBezTo>
                  <a:pt x="109686" y="38505"/>
                  <a:pt x="94999" y="69280"/>
                  <a:pt x="76454" y="97187"/>
                </a:cubicBezTo>
                <a:lnTo>
                  <a:pt x="59674" y="120000"/>
                </a:lnTo>
                <a:lnTo>
                  <a:pt x="42895" y="97187"/>
                </a:lnTo>
                <a:cubicBezTo>
                  <a:pt x="33622" y="83233"/>
                  <a:pt x="25314" y="68563"/>
                  <a:pt x="18068" y="53274"/>
                </a:cubicBezTo>
                <a:lnTo>
                  <a:pt x="0" y="6651"/>
                </a:lnTo>
                <a:lnTo>
                  <a:pt x="31234" y="1805"/>
                </a:lnTo>
                <a:cubicBezTo>
                  <a:pt x="42798" y="611"/>
                  <a:pt x="54531" y="0"/>
                  <a:pt x="66404" y="0"/>
                </a:cubicBezTo>
                <a:close/>
              </a:path>
            </a:pathLst>
          </a:custGeom>
          <a:solidFill>
            <a:srgbClr val="4BACC6"/>
          </a:solidFill>
          <a:ln cap="flat" cmpd="sng" w="9525">
            <a:solidFill>
              <a:srgbClr val="EEECE1"/>
            </a:solidFill>
            <a:prstDash val="solid"/>
            <a:round/>
            <a:headEnd len="med" w="med" type="none"/>
            <a:tailEnd len="med" w="med" type="none"/>
          </a:ln>
        </p:spPr>
        <p:txBody>
          <a:bodyPr anchorCtr="0" anchor="ctr" bIns="45675" lIns="91375" rIns="91375" tIns="45675">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1013" name="Shape 1013"/>
          <p:cNvSpPr txBox="1"/>
          <p:nvPr/>
        </p:nvSpPr>
        <p:spPr>
          <a:xfrm>
            <a:off x="1629125" y="1165103"/>
            <a:ext cx="2266200" cy="831000"/>
          </a:xfrm>
          <a:prstGeom prst="rect">
            <a:avLst/>
          </a:prstGeom>
          <a:noFill/>
          <a:ln>
            <a:noFill/>
          </a:ln>
        </p:spPr>
        <p:txBody>
          <a:bodyPr anchorCtr="0" anchor="t" bIns="45675" lIns="91375" rIns="91375" tIns="45675">
            <a:noAutofit/>
          </a:bodyPr>
          <a:lstStyle/>
          <a:p>
            <a:pPr indent="0" lvl="0" marL="0" marR="0" rtl="0" algn="ctr">
              <a:spcBef>
                <a:spcPts val="0"/>
              </a:spcBef>
              <a:buSzPct val="25000"/>
              <a:buNone/>
            </a:pPr>
            <a:r>
              <a:rPr b="1" lang="en-US" sz="2400">
                <a:solidFill>
                  <a:schemeClr val="lt2"/>
                </a:solidFill>
                <a:latin typeface="Calibri"/>
                <a:ea typeface="Calibri"/>
                <a:cs typeface="Calibri"/>
                <a:sym typeface="Calibri"/>
              </a:rPr>
              <a:t>Job Seeker</a:t>
            </a:r>
          </a:p>
          <a:p>
            <a:pPr indent="0" lvl="0" marL="0" marR="0" rtl="0" algn="ctr">
              <a:spcBef>
                <a:spcPts val="0"/>
              </a:spcBef>
              <a:buSzPct val="25000"/>
              <a:buNone/>
            </a:pPr>
            <a:r>
              <a:rPr b="1" lang="en-US" sz="2400">
                <a:solidFill>
                  <a:schemeClr val="lt2"/>
                </a:solidFill>
                <a:latin typeface="Calibri"/>
                <a:ea typeface="Calibri"/>
                <a:cs typeface="Calibri"/>
                <a:sym typeface="Calibri"/>
              </a:rPr>
              <a:t>Search Behavior</a:t>
            </a:r>
          </a:p>
        </p:txBody>
      </p:sp>
      <p:sp>
        <p:nvSpPr>
          <p:cNvPr id="1014" name="Shape 1014"/>
          <p:cNvSpPr txBox="1"/>
          <p:nvPr/>
        </p:nvSpPr>
        <p:spPr>
          <a:xfrm>
            <a:off x="4766880" y="1160203"/>
            <a:ext cx="2266200" cy="831000"/>
          </a:xfrm>
          <a:prstGeom prst="rect">
            <a:avLst/>
          </a:prstGeom>
          <a:noFill/>
          <a:ln>
            <a:noFill/>
          </a:ln>
        </p:spPr>
        <p:txBody>
          <a:bodyPr anchorCtr="0" anchor="t" bIns="45675" lIns="91375" rIns="91375" tIns="45675">
            <a:noAutofit/>
          </a:bodyPr>
          <a:lstStyle/>
          <a:p>
            <a:pPr indent="0" lvl="0" marL="0" marR="0" rtl="0" algn="ctr">
              <a:spcBef>
                <a:spcPts val="0"/>
              </a:spcBef>
              <a:buSzPct val="25000"/>
              <a:buNone/>
            </a:pPr>
            <a:r>
              <a:rPr b="1" lang="en-US" sz="2400">
                <a:solidFill>
                  <a:schemeClr val="lt1"/>
                </a:solidFill>
                <a:latin typeface="Calibri"/>
                <a:ea typeface="Calibri"/>
                <a:cs typeface="Calibri"/>
                <a:sym typeface="Calibri"/>
              </a:rPr>
              <a:t>Recruiter</a:t>
            </a:r>
          </a:p>
          <a:p>
            <a:pPr indent="0" lvl="0" marL="0" marR="0" rtl="0" algn="ctr">
              <a:spcBef>
                <a:spcPts val="0"/>
              </a:spcBef>
              <a:buSzPct val="25000"/>
              <a:buNone/>
            </a:pPr>
            <a:r>
              <a:rPr b="1" lang="en-US" sz="2400">
                <a:solidFill>
                  <a:schemeClr val="lt1"/>
                </a:solidFill>
                <a:latin typeface="Calibri"/>
                <a:ea typeface="Calibri"/>
                <a:cs typeface="Calibri"/>
                <a:sym typeface="Calibri"/>
              </a:rPr>
              <a:t>Search Behavior</a:t>
            </a:r>
          </a:p>
        </p:txBody>
      </p:sp>
      <p:sp>
        <p:nvSpPr>
          <p:cNvPr id="1015" name="Shape 1015"/>
          <p:cNvSpPr txBox="1"/>
          <p:nvPr/>
        </p:nvSpPr>
        <p:spPr>
          <a:xfrm>
            <a:off x="3225888" y="3496623"/>
            <a:ext cx="2266200" cy="831000"/>
          </a:xfrm>
          <a:prstGeom prst="rect">
            <a:avLst/>
          </a:prstGeom>
          <a:noFill/>
          <a:ln>
            <a:noFill/>
          </a:ln>
        </p:spPr>
        <p:txBody>
          <a:bodyPr anchorCtr="0" anchor="t" bIns="45675" lIns="91375" rIns="91375" tIns="45675">
            <a:noAutofit/>
          </a:bodyPr>
          <a:lstStyle/>
          <a:p>
            <a:pPr indent="0" lvl="0" marL="0" marR="0" rtl="0" algn="ctr">
              <a:spcBef>
                <a:spcPts val="0"/>
              </a:spcBef>
              <a:buSzPct val="25000"/>
              <a:buNone/>
            </a:pPr>
            <a:r>
              <a:rPr b="1" lang="en-US" sz="2400">
                <a:solidFill>
                  <a:schemeClr val="lt1"/>
                </a:solidFill>
                <a:latin typeface="Calibri"/>
                <a:ea typeface="Calibri"/>
                <a:cs typeface="Calibri"/>
                <a:sym typeface="Calibri"/>
              </a:rPr>
              <a:t>Content-based Filtering</a:t>
            </a:r>
          </a:p>
        </p:txBody>
      </p:sp>
      <p:sp>
        <p:nvSpPr>
          <p:cNvPr id="1016" name="Shape 1016"/>
          <p:cNvSpPr/>
          <p:nvPr/>
        </p:nvSpPr>
        <p:spPr>
          <a:xfrm>
            <a:off x="3904748" y="31962"/>
            <a:ext cx="3224999" cy="3262500"/>
          </a:xfrm>
          <a:prstGeom prst="ellipse">
            <a:avLst/>
          </a:prstGeom>
          <a:noFill/>
          <a:ln cap="flat" cmpd="sng" w="25400">
            <a:solidFill>
              <a:srgbClr val="E36C09"/>
            </a:solidFill>
            <a:prstDash val="solid"/>
            <a:round/>
            <a:headEnd len="med" w="med" type="none"/>
            <a:tailEnd len="med" w="med" type="none"/>
          </a:ln>
        </p:spPr>
        <p:txBody>
          <a:bodyPr anchorCtr="0" anchor="ctr" bIns="45675" lIns="91375" rIns="91375" tIns="45675">
            <a:noAutofit/>
          </a:bodyPr>
          <a:lstStyle/>
          <a:p>
            <a:pPr indent="0" lvl="0" marL="0" marR="0" rtl="0" algn="ctr">
              <a:spcBef>
                <a:spcPts val="0"/>
              </a:spcBef>
              <a:buNone/>
            </a:pPr>
            <a:r>
              <a:t/>
            </a:r>
            <a:endParaRPr sz="1800">
              <a:solidFill>
                <a:srgbClr val="000000"/>
              </a:solidFill>
              <a:latin typeface="Calibri"/>
              <a:ea typeface="Calibri"/>
              <a:cs typeface="Calibri"/>
              <a:sym typeface="Calibri"/>
            </a:endParaRPr>
          </a:p>
        </p:txBody>
      </p:sp>
      <p:sp>
        <p:nvSpPr>
          <p:cNvPr id="1017" name="Shape 1017"/>
          <p:cNvSpPr/>
          <p:nvPr/>
        </p:nvSpPr>
        <p:spPr>
          <a:xfrm>
            <a:off x="2762201" y="1865397"/>
            <a:ext cx="3224999" cy="3262499"/>
          </a:xfrm>
          <a:prstGeom prst="ellipse">
            <a:avLst/>
          </a:prstGeom>
          <a:noFill/>
          <a:ln cap="flat" cmpd="sng" w="25400">
            <a:solidFill>
              <a:srgbClr val="9BBB59"/>
            </a:solidFill>
            <a:prstDash val="solid"/>
            <a:round/>
            <a:headEnd len="med" w="med" type="none"/>
            <a:tailEnd len="med" w="med" type="none"/>
          </a:ln>
        </p:spPr>
        <p:txBody>
          <a:bodyPr anchorCtr="0" anchor="ctr" bIns="45675" lIns="91375" rIns="91375" tIns="45675">
            <a:noAutofit/>
          </a:bodyPr>
          <a:lstStyle/>
          <a:p>
            <a:pPr indent="0" lvl="0" marL="0" marR="0" rtl="0" algn="ctr">
              <a:spcBef>
                <a:spcPts val="0"/>
              </a:spcBef>
              <a:buSzPct val="25000"/>
              <a:buNone/>
            </a:pPr>
            <a:br>
              <a:rPr lang="en-US" sz="1800">
                <a:solidFill>
                  <a:srgbClr val="000000"/>
                </a:solidFill>
                <a:latin typeface="Calibri"/>
                <a:ea typeface="Calibri"/>
                <a:cs typeface="Calibri"/>
                <a:sym typeface="Calibri"/>
              </a:rPr>
            </a:br>
          </a:p>
        </p:txBody>
      </p:sp>
      <p:sp>
        <p:nvSpPr>
          <p:cNvPr id="1018" name="Shape 1018"/>
          <p:cNvSpPr/>
          <p:nvPr/>
        </p:nvSpPr>
        <p:spPr>
          <a:xfrm>
            <a:off x="1448837" y="31962"/>
            <a:ext cx="3225000" cy="3262500"/>
          </a:xfrm>
          <a:prstGeom prst="ellipse">
            <a:avLst/>
          </a:prstGeom>
          <a:noFill/>
          <a:ln cap="flat" cmpd="sng" w="25400">
            <a:solidFill>
              <a:srgbClr val="4A7DBA"/>
            </a:solidFill>
            <a:prstDash val="solid"/>
            <a:round/>
            <a:headEnd len="med" w="med" type="none"/>
            <a:tailEnd len="med" w="med" type="none"/>
          </a:ln>
        </p:spPr>
        <p:txBody>
          <a:bodyPr anchorCtr="0" anchor="ctr" bIns="45675" lIns="91375" rIns="91375" tIns="45675">
            <a:noAutofit/>
          </a:bodyPr>
          <a:lstStyle/>
          <a:p>
            <a:pPr indent="0" lvl="0" marL="0" marR="0" rtl="0" algn="ctr">
              <a:spcBef>
                <a:spcPts val="0"/>
              </a:spcBef>
              <a:buNone/>
            </a:pPr>
            <a:r>
              <a:t/>
            </a:r>
            <a:endParaRPr sz="2400">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2" name="Shape 1022"/>
        <p:cNvGrpSpPr/>
        <p:nvPr/>
      </p:nvGrpSpPr>
      <p:grpSpPr>
        <a:xfrm>
          <a:off x="0" y="0"/>
          <a:ext cx="0" cy="0"/>
          <a:chOff x="0" y="0"/>
          <a:chExt cx="0" cy="0"/>
        </a:xfrm>
      </p:grpSpPr>
      <p:sp>
        <p:nvSpPr>
          <p:cNvPr id="1023" name="Shape 1023"/>
          <p:cNvSpPr txBox="1"/>
          <p:nvPr/>
        </p:nvSpPr>
        <p:spPr>
          <a:xfrm>
            <a:off x="475100" y="268200"/>
            <a:ext cx="8334900" cy="712800"/>
          </a:xfrm>
          <a:prstGeom prst="rect">
            <a:avLst/>
          </a:prstGeom>
          <a:noFill/>
          <a:ln>
            <a:noFill/>
          </a:ln>
        </p:spPr>
        <p:txBody>
          <a:bodyPr anchorCtr="0" anchor="t" bIns="91425" lIns="91425" rIns="91425" tIns="91425">
            <a:noAutofit/>
          </a:bodyPr>
          <a:lstStyle/>
          <a:p>
            <a:pPr lvl="0" rtl="0" algn="ctr">
              <a:spcBef>
                <a:spcPts val="0"/>
              </a:spcBef>
              <a:buNone/>
            </a:pPr>
            <a:r>
              <a:rPr b="1" lang="en-US" sz="3000">
                <a:solidFill>
                  <a:schemeClr val="lt1"/>
                </a:solidFill>
              </a:rPr>
              <a:t>Possible Solutions</a:t>
            </a:r>
          </a:p>
        </p:txBody>
      </p:sp>
      <p:pic>
        <p:nvPicPr>
          <p:cNvPr id="1024" name="Shape 1024"/>
          <p:cNvPicPr preferRelativeResize="0"/>
          <p:nvPr/>
        </p:nvPicPr>
        <p:blipFill>
          <a:blip r:embed="rId3">
            <a:alphaModFix/>
          </a:blip>
          <a:stretch>
            <a:fillRect/>
          </a:stretch>
        </p:blipFill>
        <p:spPr>
          <a:xfrm>
            <a:off x="0" y="76200"/>
            <a:ext cx="9144000" cy="4778474"/>
          </a:xfrm>
          <a:prstGeom prst="rect">
            <a:avLst/>
          </a:prstGeom>
          <a:noFill/>
          <a:ln>
            <a:noFill/>
          </a:ln>
        </p:spPr>
      </p:pic>
      <p:sp>
        <p:nvSpPr>
          <p:cNvPr id="1025" name="Shape 1025"/>
          <p:cNvSpPr txBox="1"/>
          <p:nvPr/>
        </p:nvSpPr>
        <p:spPr>
          <a:xfrm>
            <a:off x="-4425" y="4803050"/>
            <a:ext cx="7616400" cy="294900"/>
          </a:xfrm>
          <a:prstGeom prst="rect">
            <a:avLst/>
          </a:prstGeom>
          <a:noFill/>
          <a:ln>
            <a:noFill/>
          </a:ln>
        </p:spPr>
        <p:txBody>
          <a:bodyPr anchorCtr="0" anchor="t" bIns="91425" lIns="91425" rIns="91425" tIns="91425">
            <a:noAutofit/>
          </a:bodyPr>
          <a:lstStyle/>
          <a:p>
            <a:pPr lvl="0">
              <a:spcBef>
                <a:spcPts val="0"/>
              </a:spcBef>
              <a:buNone/>
            </a:pPr>
            <a:r>
              <a:rPr i="1" lang="en-US">
                <a:solidFill>
                  <a:srgbClr val="FFFFFF"/>
                </a:solidFill>
              </a:rPr>
              <a:t>*Crowdsourced Query Augmentation through Semantic Discovery of Domain-specific Jargon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9" name="Shape 1029"/>
        <p:cNvGrpSpPr/>
        <p:nvPr/>
      </p:nvGrpSpPr>
      <p:grpSpPr>
        <a:xfrm>
          <a:off x="0" y="0"/>
          <a:ext cx="0" cy="0"/>
          <a:chOff x="0" y="0"/>
          <a:chExt cx="0" cy="0"/>
        </a:xfrm>
      </p:grpSpPr>
      <p:sp>
        <p:nvSpPr>
          <p:cNvPr id="1030" name="Shape 1030"/>
          <p:cNvSpPr txBox="1"/>
          <p:nvPr/>
        </p:nvSpPr>
        <p:spPr>
          <a:xfrm>
            <a:off x="475100" y="115800"/>
            <a:ext cx="8334900" cy="712800"/>
          </a:xfrm>
          <a:prstGeom prst="rect">
            <a:avLst/>
          </a:prstGeom>
          <a:noFill/>
          <a:ln>
            <a:noFill/>
          </a:ln>
        </p:spPr>
        <p:txBody>
          <a:bodyPr anchorCtr="0" anchor="t" bIns="91425" lIns="91425" rIns="91425" tIns="91425">
            <a:noAutofit/>
          </a:bodyPr>
          <a:lstStyle/>
          <a:p>
            <a:pPr lvl="0" rtl="0" algn="ctr">
              <a:spcBef>
                <a:spcPts val="0"/>
              </a:spcBef>
              <a:buNone/>
            </a:pPr>
            <a:r>
              <a:rPr b="1" lang="en-US" sz="3000">
                <a:solidFill>
                  <a:schemeClr val="lt1"/>
                </a:solidFill>
              </a:rPr>
              <a:t>Source of Semantic Knowledge </a:t>
            </a:r>
          </a:p>
        </p:txBody>
      </p:sp>
      <p:pic>
        <p:nvPicPr>
          <p:cNvPr id="1031" name="Shape 1031"/>
          <p:cNvPicPr preferRelativeResize="0"/>
          <p:nvPr/>
        </p:nvPicPr>
        <p:blipFill>
          <a:blip r:embed="rId3">
            <a:alphaModFix/>
          </a:blip>
          <a:stretch>
            <a:fillRect/>
          </a:stretch>
        </p:blipFill>
        <p:spPr>
          <a:xfrm>
            <a:off x="1137975" y="1385675"/>
            <a:ext cx="712800" cy="712800"/>
          </a:xfrm>
          <a:prstGeom prst="rect">
            <a:avLst/>
          </a:prstGeom>
          <a:noFill/>
          <a:ln>
            <a:noFill/>
          </a:ln>
        </p:spPr>
      </p:pic>
      <p:cxnSp>
        <p:nvCxnSpPr>
          <p:cNvPr id="1032" name="Shape 1032"/>
          <p:cNvCxnSpPr>
            <a:stCxn id="1031" idx="3"/>
          </p:cNvCxnSpPr>
          <p:nvPr/>
        </p:nvCxnSpPr>
        <p:spPr>
          <a:xfrm flipH="1" rot="10800000">
            <a:off x="1850775" y="1073675"/>
            <a:ext cx="284700" cy="668400"/>
          </a:xfrm>
          <a:prstGeom prst="bentConnector2">
            <a:avLst/>
          </a:prstGeom>
          <a:noFill/>
          <a:ln cap="flat" cmpd="sng" w="9525">
            <a:solidFill>
              <a:srgbClr val="F1C232"/>
            </a:solidFill>
            <a:prstDash val="solid"/>
            <a:round/>
            <a:headEnd len="lg" w="lg" type="none"/>
            <a:tailEnd len="lg" w="lg" type="none"/>
          </a:ln>
        </p:spPr>
      </p:cxnSp>
      <p:cxnSp>
        <p:nvCxnSpPr>
          <p:cNvPr id="1033" name="Shape 1033"/>
          <p:cNvCxnSpPr/>
          <p:nvPr/>
        </p:nvCxnSpPr>
        <p:spPr>
          <a:xfrm>
            <a:off x="2135475" y="1056475"/>
            <a:ext cx="625200" cy="0"/>
          </a:xfrm>
          <a:prstGeom prst="straightConnector1">
            <a:avLst/>
          </a:prstGeom>
          <a:noFill/>
          <a:ln cap="flat" cmpd="sng" w="9525">
            <a:solidFill>
              <a:srgbClr val="F1C232"/>
            </a:solidFill>
            <a:prstDash val="solid"/>
            <a:round/>
            <a:headEnd len="lg" w="lg" type="none"/>
            <a:tailEnd len="lg" w="lg" type="triangle"/>
          </a:ln>
        </p:spPr>
      </p:cxnSp>
      <p:sp>
        <p:nvSpPr>
          <p:cNvPr id="1034" name="Shape 1034"/>
          <p:cNvSpPr/>
          <p:nvPr/>
        </p:nvSpPr>
        <p:spPr>
          <a:xfrm>
            <a:off x="2802675" y="896700"/>
            <a:ext cx="2760900" cy="436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a:t>java developer</a:t>
            </a:r>
          </a:p>
        </p:txBody>
      </p:sp>
      <p:cxnSp>
        <p:nvCxnSpPr>
          <p:cNvPr id="1035" name="Shape 1035"/>
          <p:cNvCxnSpPr/>
          <p:nvPr/>
        </p:nvCxnSpPr>
        <p:spPr>
          <a:xfrm>
            <a:off x="2100075" y="1742075"/>
            <a:ext cx="625200" cy="0"/>
          </a:xfrm>
          <a:prstGeom prst="straightConnector1">
            <a:avLst/>
          </a:prstGeom>
          <a:noFill/>
          <a:ln cap="flat" cmpd="sng" w="9525">
            <a:solidFill>
              <a:srgbClr val="F1C232"/>
            </a:solidFill>
            <a:prstDash val="solid"/>
            <a:round/>
            <a:headEnd len="lg" w="lg" type="none"/>
            <a:tailEnd len="lg" w="lg" type="triangle"/>
          </a:ln>
        </p:spPr>
      </p:cxnSp>
      <p:sp>
        <p:nvSpPr>
          <p:cNvPr id="1036" name="Shape 1036"/>
          <p:cNvSpPr/>
          <p:nvPr/>
        </p:nvSpPr>
        <p:spPr>
          <a:xfrm>
            <a:off x="2802675" y="1523825"/>
            <a:ext cx="2760900" cy="436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java</a:t>
            </a:r>
          </a:p>
        </p:txBody>
      </p:sp>
      <p:cxnSp>
        <p:nvCxnSpPr>
          <p:cNvPr id="1037" name="Shape 1037"/>
          <p:cNvCxnSpPr/>
          <p:nvPr/>
        </p:nvCxnSpPr>
        <p:spPr>
          <a:xfrm>
            <a:off x="2135475" y="1742075"/>
            <a:ext cx="12000" cy="664800"/>
          </a:xfrm>
          <a:prstGeom prst="straightConnector1">
            <a:avLst/>
          </a:prstGeom>
          <a:noFill/>
          <a:ln cap="flat" cmpd="sng" w="9525">
            <a:solidFill>
              <a:srgbClr val="F1C232"/>
            </a:solidFill>
            <a:prstDash val="solid"/>
            <a:round/>
            <a:headEnd len="lg" w="lg" type="none"/>
            <a:tailEnd len="lg" w="lg" type="none"/>
          </a:ln>
        </p:spPr>
      </p:cxnSp>
      <p:cxnSp>
        <p:nvCxnSpPr>
          <p:cNvPr id="1038" name="Shape 1038"/>
          <p:cNvCxnSpPr/>
          <p:nvPr/>
        </p:nvCxnSpPr>
        <p:spPr>
          <a:xfrm>
            <a:off x="2135475" y="2406875"/>
            <a:ext cx="625200" cy="0"/>
          </a:xfrm>
          <a:prstGeom prst="straightConnector1">
            <a:avLst/>
          </a:prstGeom>
          <a:noFill/>
          <a:ln cap="flat" cmpd="sng" w="9525">
            <a:solidFill>
              <a:srgbClr val="F1C232"/>
            </a:solidFill>
            <a:prstDash val="solid"/>
            <a:round/>
            <a:headEnd len="lg" w="lg" type="none"/>
            <a:tailEnd len="lg" w="lg" type="triangle"/>
          </a:ln>
        </p:spPr>
      </p:cxnSp>
      <p:sp>
        <p:nvSpPr>
          <p:cNvPr id="1039" name="Shape 1039"/>
          <p:cNvSpPr/>
          <p:nvPr/>
        </p:nvSpPr>
        <p:spPr>
          <a:xfrm>
            <a:off x="2802675" y="2150950"/>
            <a:ext cx="2760900" cy="436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J2EE</a:t>
            </a:r>
          </a:p>
        </p:txBody>
      </p:sp>
      <p:pic>
        <p:nvPicPr>
          <p:cNvPr id="1040" name="Shape 1040"/>
          <p:cNvPicPr preferRelativeResize="0"/>
          <p:nvPr/>
        </p:nvPicPr>
        <p:blipFill>
          <a:blip r:embed="rId3">
            <a:alphaModFix/>
          </a:blip>
          <a:stretch>
            <a:fillRect/>
          </a:stretch>
        </p:blipFill>
        <p:spPr>
          <a:xfrm>
            <a:off x="1137975" y="3414075"/>
            <a:ext cx="712800" cy="712800"/>
          </a:xfrm>
          <a:prstGeom prst="rect">
            <a:avLst/>
          </a:prstGeom>
          <a:noFill/>
          <a:ln>
            <a:noFill/>
          </a:ln>
        </p:spPr>
      </p:pic>
      <p:cxnSp>
        <p:nvCxnSpPr>
          <p:cNvPr id="1041" name="Shape 1041"/>
          <p:cNvCxnSpPr>
            <a:stCxn id="1040" idx="3"/>
          </p:cNvCxnSpPr>
          <p:nvPr/>
        </p:nvCxnSpPr>
        <p:spPr>
          <a:xfrm flipH="1" rot="10800000">
            <a:off x="1850775" y="3102075"/>
            <a:ext cx="284700" cy="668400"/>
          </a:xfrm>
          <a:prstGeom prst="bentConnector2">
            <a:avLst/>
          </a:prstGeom>
          <a:noFill/>
          <a:ln cap="flat" cmpd="sng" w="9525">
            <a:solidFill>
              <a:srgbClr val="F1C232"/>
            </a:solidFill>
            <a:prstDash val="solid"/>
            <a:round/>
            <a:headEnd len="lg" w="lg" type="none"/>
            <a:tailEnd len="lg" w="lg" type="none"/>
          </a:ln>
        </p:spPr>
      </p:cxnSp>
      <p:cxnSp>
        <p:nvCxnSpPr>
          <p:cNvPr id="1042" name="Shape 1042"/>
          <p:cNvCxnSpPr/>
          <p:nvPr/>
        </p:nvCxnSpPr>
        <p:spPr>
          <a:xfrm>
            <a:off x="2135475" y="3084875"/>
            <a:ext cx="625200" cy="0"/>
          </a:xfrm>
          <a:prstGeom prst="straightConnector1">
            <a:avLst/>
          </a:prstGeom>
          <a:noFill/>
          <a:ln cap="flat" cmpd="sng" w="9525">
            <a:solidFill>
              <a:srgbClr val="F1C232"/>
            </a:solidFill>
            <a:prstDash val="solid"/>
            <a:round/>
            <a:headEnd len="lg" w="lg" type="none"/>
            <a:tailEnd len="lg" w="lg" type="triangle"/>
          </a:ln>
        </p:spPr>
      </p:cxnSp>
      <p:sp>
        <p:nvSpPr>
          <p:cNvPr id="1043" name="Shape 1043"/>
          <p:cNvSpPr/>
          <p:nvPr/>
        </p:nvSpPr>
        <p:spPr>
          <a:xfrm>
            <a:off x="2802675" y="2925100"/>
            <a:ext cx="2760900" cy="436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Registered Nurse</a:t>
            </a:r>
          </a:p>
        </p:txBody>
      </p:sp>
      <p:cxnSp>
        <p:nvCxnSpPr>
          <p:cNvPr id="1044" name="Shape 1044"/>
          <p:cNvCxnSpPr/>
          <p:nvPr/>
        </p:nvCxnSpPr>
        <p:spPr>
          <a:xfrm>
            <a:off x="2100075" y="3770475"/>
            <a:ext cx="625200" cy="0"/>
          </a:xfrm>
          <a:prstGeom prst="straightConnector1">
            <a:avLst/>
          </a:prstGeom>
          <a:noFill/>
          <a:ln cap="flat" cmpd="sng" w="9525">
            <a:solidFill>
              <a:srgbClr val="F1C232"/>
            </a:solidFill>
            <a:prstDash val="solid"/>
            <a:round/>
            <a:headEnd len="lg" w="lg" type="none"/>
            <a:tailEnd len="lg" w="lg" type="triangle"/>
          </a:ln>
        </p:spPr>
      </p:cxnSp>
      <p:sp>
        <p:nvSpPr>
          <p:cNvPr id="1045" name="Shape 1045"/>
          <p:cNvSpPr/>
          <p:nvPr/>
        </p:nvSpPr>
        <p:spPr>
          <a:xfrm>
            <a:off x="2802675" y="3552225"/>
            <a:ext cx="2760900" cy="436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RN</a:t>
            </a:r>
          </a:p>
        </p:txBody>
      </p:sp>
      <p:cxnSp>
        <p:nvCxnSpPr>
          <p:cNvPr id="1046" name="Shape 1046"/>
          <p:cNvCxnSpPr/>
          <p:nvPr/>
        </p:nvCxnSpPr>
        <p:spPr>
          <a:xfrm>
            <a:off x="2135475" y="3770475"/>
            <a:ext cx="12000" cy="664800"/>
          </a:xfrm>
          <a:prstGeom prst="straightConnector1">
            <a:avLst/>
          </a:prstGeom>
          <a:noFill/>
          <a:ln cap="flat" cmpd="sng" w="9525">
            <a:solidFill>
              <a:srgbClr val="F1C232"/>
            </a:solidFill>
            <a:prstDash val="solid"/>
            <a:round/>
            <a:headEnd len="lg" w="lg" type="none"/>
            <a:tailEnd len="lg" w="lg" type="none"/>
          </a:ln>
        </p:spPr>
      </p:cxnSp>
      <p:cxnSp>
        <p:nvCxnSpPr>
          <p:cNvPr id="1047" name="Shape 1047"/>
          <p:cNvCxnSpPr/>
          <p:nvPr/>
        </p:nvCxnSpPr>
        <p:spPr>
          <a:xfrm>
            <a:off x="2135475" y="4435275"/>
            <a:ext cx="625200" cy="0"/>
          </a:xfrm>
          <a:prstGeom prst="straightConnector1">
            <a:avLst/>
          </a:prstGeom>
          <a:noFill/>
          <a:ln cap="flat" cmpd="sng" w="9525">
            <a:solidFill>
              <a:srgbClr val="F1C232"/>
            </a:solidFill>
            <a:prstDash val="solid"/>
            <a:round/>
            <a:headEnd len="lg" w="lg" type="none"/>
            <a:tailEnd len="lg" w="lg" type="triangle"/>
          </a:ln>
        </p:spPr>
      </p:cxnSp>
      <p:sp>
        <p:nvSpPr>
          <p:cNvPr id="1048" name="Shape 1048"/>
          <p:cNvSpPr/>
          <p:nvPr/>
        </p:nvSpPr>
        <p:spPr>
          <a:xfrm>
            <a:off x="2802675" y="4179350"/>
            <a:ext cx="2760900" cy="436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lpn</a:t>
            </a:r>
          </a:p>
        </p:txBody>
      </p:sp>
      <p:sp>
        <p:nvSpPr>
          <p:cNvPr id="1049" name="Shape 1049"/>
          <p:cNvSpPr txBox="1"/>
          <p:nvPr/>
        </p:nvSpPr>
        <p:spPr>
          <a:xfrm>
            <a:off x="5757775" y="991100"/>
            <a:ext cx="3197400" cy="3539700"/>
          </a:xfrm>
          <a:prstGeom prst="rect">
            <a:avLst/>
          </a:prstGeom>
          <a:noFill/>
          <a:ln>
            <a:noFill/>
          </a:ln>
        </p:spPr>
        <p:txBody>
          <a:bodyPr anchorCtr="0" anchor="t" bIns="91425" lIns="91425" rIns="91425" tIns="91425">
            <a:noAutofit/>
          </a:bodyPr>
          <a:lstStyle/>
          <a:p>
            <a:pPr indent="-355600" lvl="0" marL="457200" rtl="0">
              <a:spcBef>
                <a:spcPts val="0"/>
              </a:spcBef>
              <a:buClr>
                <a:schemeClr val="lt2"/>
              </a:buClr>
              <a:buSzPct val="100000"/>
              <a:buChar char="●"/>
            </a:pPr>
            <a:r>
              <a:rPr lang="en-US" sz="2000">
                <a:solidFill>
                  <a:schemeClr val="lt2"/>
                </a:solidFill>
              </a:rPr>
              <a:t>Search logs are untapped source of semantic knowledge.</a:t>
            </a:r>
          </a:p>
          <a:p>
            <a:pPr indent="-355600" lvl="0" marL="457200" rtl="0">
              <a:spcBef>
                <a:spcPts val="0"/>
              </a:spcBef>
              <a:buClr>
                <a:schemeClr val="lt2"/>
              </a:buClr>
              <a:buSzPct val="100000"/>
              <a:buChar char="●"/>
            </a:pPr>
            <a:r>
              <a:rPr lang="en-US" sz="2000">
                <a:solidFill>
                  <a:schemeClr val="lt2"/>
                </a:solidFill>
              </a:rPr>
              <a:t>A user usually search for related terms.</a:t>
            </a:r>
          </a:p>
          <a:p>
            <a:pPr indent="-355600" lvl="0" marL="457200">
              <a:spcBef>
                <a:spcPts val="0"/>
              </a:spcBef>
              <a:buClr>
                <a:schemeClr val="lt2"/>
              </a:buClr>
              <a:buSzPct val="100000"/>
              <a:buChar char="●"/>
            </a:pPr>
            <a:r>
              <a:rPr lang="en-US" sz="2000">
                <a:solidFill>
                  <a:schemeClr val="lt2"/>
                </a:solidFill>
              </a:rPr>
              <a:t>Considering searches conducted by users with the same classification, reveal semantic relations between terms. </a:t>
            </a:r>
          </a:p>
          <a:p>
            <a:pPr lvl="0">
              <a:spcBef>
                <a:spcPts val="0"/>
              </a:spcBef>
              <a:buNone/>
            </a:pPr>
            <a:r>
              <a:t/>
            </a:r>
            <a:endParaRPr sz="2000"/>
          </a:p>
          <a:p>
            <a:pPr lvl="0">
              <a:spcBef>
                <a:spcPts val="0"/>
              </a:spcBef>
              <a:buNone/>
            </a:pPr>
            <a:r>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3" name="Shape 1053"/>
        <p:cNvGrpSpPr/>
        <p:nvPr/>
      </p:nvGrpSpPr>
      <p:grpSpPr>
        <a:xfrm>
          <a:off x="0" y="0"/>
          <a:ext cx="0" cy="0"/>
          <a:chOff x="0" y="0"/>
          <a:chExt cx="0" cy="0"/>
        </a:xfrm>
      </p:grpSpPr>
      <p:sp>
        <p:nvSpPr>
          <p:cNvPr id="1054" name="Shape 1054"/>
          <p:cNvSpPr txBox="1"/>
          <p:nvPr/>
        </p:nvSpPr>
        <p:spPr>
          <a:xfrm>
            <a:off x="475100" y="268200"/>
            <a:ext cx="8334900" cy="712800"/>
          </a:xfrm>
          <a:prstGeom prst="rect">
            <a:avLst/>
          </a:prstGeom>
          <a:noFill/>
          <a:ln>
            <a:noFill/>
          </a:ln>
        </p:spPr>
        <p:txBody>
          <a:bodyPr anchorCtr="0" anchor="t" bIns="91425" lIns="91425" rIns="91425" tIns="91425">
            <a:noAutofit/>
          </a:bodyPr>
          <a:lstStyle/>
          <a:p>
            <a:pPr lvl="0" rtl="0" algn="ctr">
              <a:spcBef>
                <a:spcPts val="0"/>
              </a:spcBef>
              <a:buNone/>
            </a:pPr>
            <a:r>
              <a:rPr b="1" lang="en-US" sz="3000">
                <a:solidFill>
                  <a:schemeClr val="lt1"/>
                </a:solidFill>
              </a:rPr>
              <a:t>PGMHD</a:t>
            </a:r>
          </a:p>
        </p:txBody>
      </p:sp>
      <p:pic>
        <p:nvPicPr>
          <p:cNvPr id="1055" name="Shape 1055"/>
          <p:cNvPicPr preferRelativeResize="0"/>
          <p:nvPr/>
        </p:nvPicPr>
        <p:blipFill>
          <a:blip r:embed="rId3">
            <a:alphaModFix/>
          </a:blip>
          <a:stretch>
            <a:fillRect/>
          </a:stretch>
        </p:blipFill>
        <p:spPr>
          <a:xfrm>
            <a:off x="1362075" y="1262062"/>
            <a:ext cx="6419850" cy="2619375"/>
          </a:xfrm>
          <a:prstGeom prst="rect">
            <a:avLst/>
          </a:prstGeom>
          <a:noFill/>
          <a:ln>
            <a:noFill/>
          </a:ln>
        </p:spPr>
      </p:pic>
      <p:sp>
        <p:nvSpPr>
          <p:cNvPr id="1056" name="Shape 1056"/>
          <p:cNvSpPr txBox="1"/>
          <p:nvPr/>
        </p:nvSpPr>
        <p:spPr>
          <a:xfrm>
            <a:off x="47200" y="4418125"/>
            <a:ext cx="7232700" cy="412800"/>
          </a:xfrm>
          <a:prstGeom prst="rect">
            <a:avLst/>
          </a:prstGeom>
          <a:noFill/>
          <a:ln>
            <a:noFill/>
          </a:ln>
        </p:spPr>
        <p:txBody>
          <a:bodyPr anchorCtr="0" anchor="ctr" bIns="91425" lIns="91425" rIns="91425" tIns="91425">
            <a:noAutofit/>
          </a:bodyPr>
          <a:lstStyle/>
          <a:p>
            <a:pPr lvl="0" rtl="0">
              <a:spcBef>
                <a:spcPts val="0"/>
              </a:spcBef>
              <a:buNone/>
            </a:pPr>
            <a:r>
              <a:rPr i="1" lang="en-US">
                <a:solidFill>
                  <a:srgbClr val="FFFFFF"/>
                </a:solidFill>
              </a:rPr>
              <a:t>*PGMHD: A Scalable Probabilistic Graphical Model for Massive Hierarchical Data Problems</a:t>
            </a:r>
          </a:p>
        </p:txBody>
      </p:sp>
      <p:sp>
        <p:nvSpPr>
          <p:cNvPr id="1057" name="Shape 1057"/>
          <p:cNvSpPr txBox="1"/>
          <p:nvPr/>
        </p:nvSpPr>
        <p:spPr>
          <a:xfrm>
            <a:off x="129775" y="4830925"/>
            <a:ext cx="6890400" cy="258000"/>
          </a:xfrm>
          <a:prstGeom prst="rect">
            <a:avLst/>
          </a:prstGeom>
          <a:noFill/>
          <a:ln>
            <a:noFill/>
          </a:ln>
        </p:spPr>
        <p:txBody>
          <a:bodyPr anchorCtr="0" anchor="ctr" bIns="91425" lIns="91425" rIns="91425" tIns="91425">
            <a:noAutofit/>
          </a:bodyPr>
          <a:lstStyle/>
          <a:p>
            <a:pPr lvl="0" rtl="0">
              <a:spcBef>
                <a:spcPts val="0"/>
              </a:spcBef>
              <a:buNone/>
            </a:pPr>
            <a:r>
              <a:rPr i="1" lang="en-US">
                <a:solidFill>
                  <a:srgbClr val="FFFFFF"/>
                </a:solidFill>
              </a:rPr>
              <a:t>**Mining Massive Hierarchical Data Using a Scalable Probabilistic Graphical Model</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1" name="Shape 1061"/>
        <p:cNvGrpSpPr/>
        <p:nvPr/>
      </p:nvGrpSpPr>
      <p:grpSpPr>
        <a:xfrm>
          <a:off x="0" y="0"/>
          <a:ext cx="0" cy="0"/>
          <a:chOff x="0" y="0"/>
          <a:chExt cx="0" cy="0"/>
        </a:xfrm>
      </p:grpSpPr>
      <p:sp>
        <p:nvSpPr>
          <p:cNvPr id="1062" name="Shape 1062"/>
          <p:cNvSpPr txBox="1"/>
          <p:nvPr/>
        </p:nvSpPr>
        <p:spPr>
          <a:xfrm>
            <a:off x="225950" y="1594950"/>
            <a:ext cx="9064200" cy="19536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US" sz="1800">
                <a:solidFill>
                  <a:srgbClr val="FFFFFF"/>
                </a:solidFill>
              </a:rPr>
              <a:t>P(Java,J2EE| Java Developer) = P(Java|Java Developer) * P(J2EE|Java Developer)</a:t>
            </a:r>
          </a:p>
          <a:p>
            <a:pPr lvl="0" rtl="0">
              <a:lnSpc>
                <a:spcPct val="115000"/>
              </a:lnSpc>
              <a:spcBef>
                <a:spcPts val="0"/>
              </a:spcBef>
              <a:buNone/>
            </a:pPr>
            <a:r>
              <a:rPr lang="en-US" sz="1800">
                <a:solidFill>
                  <a:srgbClr val="FFFFFF"/>
                </a:solidFill>
              </a:rPr>
              <a:t>     	= 5/7 * 10/10</a:t>
            </a:r>
          </a:p>
          <a:p>
            <a:pPr lvl="0" rtl="0">
              <a:lnSpc>
                <a:spcPct val="115000"/>
              </a:lnSpc>
              <a:spcBef>
                <a:spcPts val="0"/>
              </a:spcBef>
              <a:buNone/>
            </a:pPr>
            <a:r>
              <a:rPr lang="en-US" sz="1800">
                <a:solidFill>
                  <a:srgbClr val="FFFFFF"/>
                </a:solidFill>
              </a:rPr>
              <a:t>P(Java,C#|Java Dev, .NET Dev) = P(Java|Java Dev)*P(Java|.NET Dev)</a:t>
            </a:r>
          </a:p>
          <a:p>
            <a:pPr lvl="0" rtl="0">
              <a:lnSpc>
                <a:spcPct val="115000"/>
              </a:lnSpc>
              <a:spcBef>
                <a:spcPts val="0"/>
              </a:spcBef>
              <a:buNone/>
            </a:pPr>
            <a:r>
              <a:rPr lang="en-US" sz="1800">
                <a:solidFill>
                  <a:srgbClr val="FFFFFF"/>
                </a:solidFill>
              </a:rPr>
              <a:t>              * P(C#|Java Dev) * P(C#|.NET Dev)</a:t>
            </a:r>
          </a:p>
          <a:p>
            <a:pPr lvl="0" rtl="0">
              <a:lnSpc>
                <a:spcPct val="115000"/>
              </a:lnSpc>
              <a:spcBef>
                <a:spcPts val="0"/>
              </a:spcBef>
              <a:buNone/>
            </a:pPr>
            <a:r>
              <a:rPr lang="en-US" sz="1800">
                <a:solidFill>
                  <a:srgbClr val="FFFFFF"/>
                </a:solidFill>
              </a:rPr>
              <a:t>       = 5/7 * 2/7 * 3/53 * 50/53</a:t>
            </a:r>
          </a:p>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6" name="Shape 1066"/>
        <p:cNvGrpSpPr/>
        <p:nvPr/>
      </p:nvGrpSpPr>
      <p:grpSpPr>
        <a:xfrm>
          <a:off x="0" y="0"/>
          <a:ext cx="0" cy="0"/>
          <a:chOff x="0" y="0"/>
          <a:chExt cx="0" cy="0"/>
        </a:xfrm>
      </p:grpSpPr>
      <p:graphicFrame>
        <p:nvGraphicFramePr>
          <p:cNvPr id="1067" name="Shape 1067"/>
          <p:cNvGraphicFramePr/>
          <p:nvPr/>
        </p:nvGraphicFramePr>
        <p:xfrm>
          <a:off x="726654" y="584637"/>
          <a:ext cx="2999999" cy="3000000"/>
        </p:xfrm>
        <a:graphic>
          <a:graphicData uri="http://schemas.openxmlformats.org/drawingml/2006/table">
            <a:tbl>
              <a:tblPr bandRow="1" firstRow="1">
                <a:noFill/>
                <a:tableStyleId>{CAF5BEFD-EE23-4B6F-920A-B5AF65880CDE}</a:tableStyleId>
              </a:tblPr>
              <a:tblGrid>
                <a:gridCol w="1220250"/>
                <a:gridCol w="1220250"/>
              </a:tblGrid>
              <a:tr h="426725">
                <a:tc>
                  <a:txBody>
                    <a:bodyPr>
                      <a:noAutofit/>
                    </a:bodyPr>
                    <a:lstStyle/>
                    <a:p>
                      <a:pPr indent="0" lvl="0" marL="0" marR="0" rtl="0" algn="l">
                        <a:spcBef>
                          <a:spcPts val="0"/>
                        </a:spcBef>
                        <a:buSzPct val="25000"/>
                        <a:buNone/>
                      </a:pPr>
                      <a:r>
                        <a:rPr b="1" lang="en-US" sz="1100">
                          <a:solidFill>
                            <a:srgbClr val="FFFFFF"/>
                          </a:solidFill>
                        </a:rPr>
                        <a:t>Term_Frequency</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spcBef>
                          <a:spcPts val="0"/>
                        </a:spcBef>
                        <a:buSzPct val="25000"/>
                        <a:buNone/>
                      </a:pPr>
                      <a:r>
                        <a:rPr b="1" lang="en-US" sz="1100">
                          <a:solidFill>
                            <a:srgbClr val="FFFFFF"/>
                          </a:solidFill>
                        </a:rPr>
                        <a:t>Classification</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bl>
          </a:graphicData>
        </a:graphic>
      </p:graphicFrame>
      <p:graphicFrame>
        <p:nvGraphicFramePr>
          <p:cNvPr id="1068" name="Shape 1068"/>
          <p:cNvGraphicFramePr/>
          <p:nvPr/>
        </p:nvGraphicFramePr>
        <p:xfrm>
          <a:off x="3386715" y="584637"/>
          <a:ext cx="3000000" cy="3000000"/>
        </p:xfrm>
        <a:graphic>
          <a:graphicData uri="http://schemas.openxmlformats.org/drawingml/2006/table">
            <a:tbl>
              <a:tblPr bandRow="1" firstRow="1">
                <a:noFill/>
                <a:tableStyleId>{CAF5BEFD-EE23-4B6F-920A-B5AF65880CDE}</a:tableStyleId>
              </a:tblPr>
              <a:tblGrid>
                <a:gridCol w="1801500"/>
                <a:gridCol w="1801500"/>
              </a:tblGrid>
              <a:tr h="426725">
                <a:tc>
                  <a:txBody>
                    <a:bodyPr>
                      <a:noAutofit/>
                    </a:bodyPr>
                    <a:lstStyle/>
                    <a:p>
                      <a:pPr indent="0" lvl="0" marL="0" marR="0" rtl="0" algn="l">
                        <a:spcBef>
                          <a:spcPts val="0"/>
                        </a:spcBef>
                        <a:buSzPct val="25000"/>
                        <a:buNone/>
                      </a:pPr>
                      <a:r>
                        <a:rPr b="1" lang="en-US" sz="1100">
                          <a:solidFill>
                            <a:srgbClr val="FFFFFF"/>
                          </a:solidFill>
                        </a:rPr>
                        <a:t>Java_20,Java Dev_10,J2EE_7</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spcBef>
                          <a:spcPts val="0"/>
                        </a:spcBef>
                        <a:buSzPct val="25000"/>
                        <a:buNone/>
                      </a:pPr>
                      <a:r>
                        <a:rPr b="1" lang="en-US" sz="1100">
                          <a:solidFill>
                            <a:srgbClr val="FFFFFF"/>
                          </a:solidFill>
                        </a:rPr>
                        <a:t>Java Developer</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bl>
          </a:graphicData>
        </a:graphic>
      </p:graphicFrame>
      <p:sp>
        <p:nvSpPr>
          <p:cNvPr id="1069" name="Shape 1069"/>
          <p:cNvSpPr/>
          <p:nvPr/>
        </p:nvSpPr>
        <p:spPr>
          <a:xfrm>
            <a:off x="2544550" y="1466374"/>
            <a:ext cx="1618800" cy="1693500"/>
          </a:xfrm>
          <a:prstGeom prst="rect">
            <a:avLst/>
          </a:prstGeom>
          <a:noFill/>
          <a:ln cap="flat" cmpd="sng" w="9525">
            <a:solidFill>
              <a:schemeClr val="lt2"/>
            </a:solidFill>
            <a:prstDash val="solid"/>
            <a:round/>
            <a:headEnd len="med" w="med" type="none"/>
            <a:tailEnd len="med" w="med" type="none"/>
          </a:ln>
        </p:spPr>
        <p:txBody>
          <a:bodyPr anchorCtr="0" anchor="ctr" bIns="45675" lIns="91375" rIns="91375" tIns="45675">
            <a:noAutofit/>
          </a:bodyPr>
          <a:lstStyle/>
          <a:p>
            <a:pPr indent="-228485" lvl="0" marL="228485" marR="0" rtl="0" algn="l">
              <a:spcBef>
                <a:spcPts val="0"/>
              </a:spcBef>
              <a:buClr>
                <a:srgbClr val="FFFFFF"/>
              </a:buClr>
              <a:buSzPct val="100000"/>
              <a:buFont typeface="Calibri"/>
              <a:buAutoNum type="arabicParenR"/>
            </a:pPr>
            <a:r>
              <a:rPr b="1" lang="en-US" sz="1100">
                <a:solidFill>
                  <a:srgbClr val="FFFFFF"/>
                </a:solidFill>
                <a:latin typeface="Calibri"/>
                <a:ea typeface="Calibri"/>
                <a:cs typeface="Calibri"/>
                <a:sym typeface="Calibri"/>
              </a:rPr>
              <a:t>Split the list of terms.</a:t>
            </a:r>
          </a:p>
          <a:p>
            <a:pPr indent="-228485" lvl="0" marL="228485" marR="0" rtl="0" algn="l">
              <a:spcBef>
                <a:spcPts val="0"/>
              </a:spcBef>
              <a:buClr>
                <a:srgbClr val="FFFFFF"/>
              </a:buClr>
              <a:buSzPct val="100000"/>
              <a:buFont typeface="Calibri"/>
              <a:buAutoNum type="arabicParenR"/>
            </a:pPr>
            <a:r>
              <a:rPr b="1" lang="en-US" sz="1100">
                <a:solidFill>
                  <a:srgbClr val="FFFFFF"/>
                </a:solidFill>
                <a:latin typeface="Calibri"/>
                <a:ea typeface="Calibri"/>
                <a:cs typeface="Calibri"/>
                <a:sym typeface="Calibri"/>
              </a:rPr>
              <a:t>Use each term as the key.</a:t>
            </a:r>
          </a:p>
          <a:p>
            <a:pPr indent="-228485" lvl="0" marL="228485" marR="0" rtl="0" algn="l">
              <a:spcBef>
                <a:spcPts val="0"/>
              </a:spcBef>
              <a:buClr>
                <a:srgbClr val="FFFFFF"/>
              </a:buClr>
              <a:buSzPct val="100000"/>
              <a:buFont typeface="Calibri"/>
              <a:buAutoNum type="arabicParenR"/>
            </a:pPr>
            <a:r>
              <a:rPr b="1" lang="en-US" sz="1100">
                <a:solidFill>
                  <a:srgbClr val="FFFFFF"/>
                </a:solidFill>
                <a:latin typeface="Calibri"/>
                <a:ea typeface="Calibri"/>
                <a:cs typeface="Calibri"/>
                <a:sym typeface="Calibri"/>
              </a:rPr>
              <a:t>Concatenate the other terms and use this concatenated string as the value</a:t>
            </a:r>
          </a:p>
        </p:txBody>
      </p:sp>
      <p:sp>
        <p:nvSpPr>
          <p:cNvPr id="1070" name="Shape 1070"/>
          <p:cNvSpPr/>
          <p:nvPr/>
        </p:nvSpPr>
        <p:spPr>
          <a:xfrm>
            <a:off x="5341133" y="1469348"/>
            <a:ext cx="1618799" cy="1693500"/>
          </a:xfrm>
          <a:prstGeom prst="rect">
            <a:avLst/>
          </a:prstGeom>
          <a:noFill/>
          <a:ln cap="flat" cmpd="sng" w="9525">
            <a:solidFill>
              <a:schemeClr val="lt2"/>
            </a:solidFill>
            <a:prstDash val="solid"/>
            <a:round/>
            <a:headEnd len="med" w="med" type="none"/>
            <a:tailEnd len="med" w="med" type="none"/>
          </a:ln>
        </p:spPr>
        <p:txBody>
          <a:bodyPr anchorCtr="0" anchor="ctr" bIns="45675" lIns="91375" rIns="91375" tIns="45675">
            <a:noAutofit/>
          </a:bodyPr>
          <a:lstStyle/>
          <a:p>
            <a:pPr indent="-228485" lvl="0" marL="228485" marR="0" rtl="0" algn="l">
              <a:spcBef>
                <a:spcPts val="0"/>
              </a:spcBef>
              <a:buClr>
                <a:srgbClr val="FFFFFF"/>
              </a:buClr>
              <a:buSzPct val="100000"/>
              <a:buFont typeface="Calibri"/>
              <a:buAutoNum type="arabicParenR"/>
            </a:pPr>
            <a:r>
              <a:rPr b="1" lang="en-US" sz="1100">
                <a:solidFill>
                  <a:srgbClr val="FFFFFF"/>
                </a:solidFill>
                <a:latin typeface="Calibri"/>
                <a:ea typeface="Calibri"/>
                <a:cs typeface="Calibri"/>
                <a:sym typeface="Calibri"/>
              </a:rPr>
              <a:t>Classify the term.</a:t>
            </a:r>
          </a:p>
          <a:p>
            <a:pPr indent="-228485" lvl="0" marL="228485" marR="0" rtl="0" algn="l">
              <a:spcBef>
                <a:spcPts val="0"/>
              </a:spcBef>
              <a:buClr>
                <a:srgbClr val="FFFFFF"/>
              </a:buClr>
              <a:buSzPct val="100000"/>
              <a:buFont typeface="Calibri"/>
              <a:buAutoNum type="arabicParenR"/>
            </a:pPr>
            <a:r>
              <a:rPr b="1" lang="en-US" sz="1100">
                <a:solidFill>
                  <a:srgbClr val="FFFFFF"/>
                </a:solidFill>
                <a:latin typeface="Calibri"/>
                <a:ea typeface="Calibri"/>
                <a:cs typeface="Calibri"/>
                <a:sym typeface="Calibri"/>
              </a:rPr>
              <a:t>Find co-occurring terms.</a:t>
            </a:r>
          </a:p>
          <a:p>
            <a:pPr indent="-228485" lvl="0" marL="228485" marR="0" rtl="0" algn="l">
              <a:spcBef>
                <a:spcPts val="0"/>
              </a:spcBef>
              <a:buClr>
                <a:srgbClr val="FFFFFF"/>
              </a:buClr>
              <a:buSzPct val="100000"/>
              <a:buFont typeface="Calibri"/>
              <a:buAutoNum type="arabicParenR"/>
            </a:pPr>
            <a:r>
              <a:rPr b="1" lang="en-US" sz="1100">
                <a:solidFill>
                  <a:srgbClr val="FFFFFF"/>
                </a:solidFill>
                <a:latin typeface="Calibri"/>
                <a:ea typeface="Calibri"/>
                <a:cs typeface="Calibri"/>
                <a:sym typeface="Calibri"/>
              </a:rPr>
              <a:t>Calculate each term’s popularity.</a:t>
            </a:r>
          </a:p>
        </p:txBody>
      </p:sp>
      <p:graphicFrame>
        <p:nvGraphicFramePr>
          <p:cNvPr id="1071" name="Shape 1071"/>
          <p:cNvGraphicFramePr/>
          <p:nvPr/>
        </p:nvGraphicFramePr>
        <p:xfrm>
          <a:off x="2195923" y="3837614"/>
          <a:ext cx="3000000" cy="3000000"/>
        </p:xfrm>
        <a:graphic>
          <a:graphicData uri="http://schemas.openxmlformats.org/drawingml/2006/table">
            <a:tbl>
              <a:tblPr bandRow="1" firstRow="1">
                <a:noFill/>
                <a:tableStyleId>{CAF5BEFD-EE23-4B6F-920A-B5AF65880CDE}</a:tableStyleId>
              </a:tblPr>
              <a:tblGrid>
                <a:gridCol w="1210775"/>
                <a:gridCol w="1390875"/>
                <a:gridCol w="1030675"/>
                <a:gridCol w="1210775"/>
              </a:tblGrid>
              <a:tr h="594350">
                <a:tc>
                  <a:txBody>
                    <a:bodyPr>
                      <a:noAutofit/>
                    </a:bodyPr>
                    <a:lstStyle/>
                    <a:p>
                      <a:pPr indent="0" lvl="0" marL="0" marR="0" rtl="0" algn="l">
                        <a:spcBef>
                          <a:spcPts val="0"/>
                        </a:spcBef>
                        <a:buSzPct val="25000"/>
                        <a:buNone/>
                      </a:pPr>
                      <a:r>
                        <a:rPr b="1" lang="en-US" sz="1100">
                          <a:solidFill>
                            <a:srgbClr val="FFFFFF"/>
                          </a:solidFill>
                        </a:rPr>
                        <a:t>Term</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spcBef>
                          <a:spcPts val="0"/>
                        </a:spcBef>
                        <a:buSzPct val="25000"/>
                        <a:buNone/>
                      </a:pPr>
                      <a:r>
                        <a:rPr b="1" lang="en-US" sz="1100">
                          <a:solidFill>
                            <a:srgbClr val="FFFFFF"/>
                          </a:solidFill>
                        </a:rPr>
                        <a:t>Co-term_Frequency</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spcBef>
                          <a:spcPts val="0"/>
                        </a:spcBef>
                        <a:buSzPct val="25000"/>
                        <a:buNone/>
                      </a:pPr>
                      <a:r>
                        <a:rPr b="1" lang="en-US" sz="1100">
                          <a:solidFill>
                            <a:srgbClr val="FFFFFF"/>
                          </a:solidFill>
                        </a:rPr>
                        <a:t>Popularity</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spcBef>
                          <a:spcPts val="0"/>
                        </a:spcBef>
                        <a:buSzPct val="25000"/>
                        <a:buNone/>
                      </a:pPr>
                      <a:r>
                        <a:rPr b="1" lang="en-US" sz="1100">
                          <a:solidFill>
                            <a:srgbClr val="FFFFFF"/>
                          </a:solidFill>
                        </a:rPr>
                        <a:t>Classification</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bl>
          </a:graphicData>
        </a:graphic>
      </p:graphicFrame>
      <p:graphicFrame>
        <p:nvGraphicFramePr>
          <p:cNvPr id="1072" name="Shape 1072"/>
          <p:cNvGraphicFramePr/>
          <p:nvPr/>
        </p:nvGraphicFramePr>
        <p:xfrm>
          <a:off x="2195923" y="4513001"/>
          <a:ext cx="3000000" cy="3000000"/>
        </p:xfrm>
        <a:graphic>
          <a:graphicData uri="http://schemas.openxmlformats.org/drawingml/2006/table">
            <a:tbl>
              <a:tblPr bandRow="1" firstRow="1">
                <a:noFill/>
                <a:tableStyleId>{CAF5BEFD-EE23-4B6F-920A-B5AF65880CDE}</a:tableStyleId>
              </a:tblPr>
              <a:tblGrid>
                <a:gridCol w="1210775"/>
                <a:gridCol w="1902075"/>
                <a:gridCol w="519475"/>
                <a:gridCol w="1210775"/>
              </a:tblGrid>
              <a:tr h="594350">
                <a:tc>
                  <a:txBody>
                    <a:bodyPr>
                      <a:noAutofit/>
                    </a:bodyPr>
                    <a:lstStyle/>
                    <a:p>
                      <a:pPr indent="0" lvl="0" marL="0" marR="0" rtl="0" algn="l">
                        <a:spcBef>
                          <a:spcPts val="0"/>
                        </a:spcBef>
                        <a:buSzPct val="25000"/>
                        <a:buNone/>
                      </a:pPr>
                      <a:r>
                        <a:rPr b="1" lang="en-US" sz="1100">
                          <a:solidFill>
                            <a:srgbClr val="FFFFFF"/>
                          </a:solidFill>
                        </a:rPr>
                        <a:t>Java</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spcBef>
                          <a:spcPts val="0"/>
                        </a:spcBef>
                        <a:buSzPct val="25000"/>
                        <a:buNone/>
                      </a:pPr>
                      <a:r>
                        <a:rPr b="1" lang="en-US" sz="1100">
                          <a:solidFill>
                            <a:srgbClr val="FFFFFF"/>
                          </a:solidFill>
                        </a:rPr>
                        <a:t>Java</a:t>
                      </a:r>
                      <a:r>
                        <a:rPr b="1" lang="en-US" sz="1100">
                          <a:solidFill>
                            <a:srgbClr val="FFFFFF"/>
                          </a:solidFill>
                        </a:rPr>
                        <a:t> Dev_18,J2EE_15,JSP_10</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spcBef>
                          <a:spcPts val="0"/>
                        </a:spcBef>
                        <a:buSzPct val="25000"/>
                        <a:buNone/>
                      </a:pPr>
                      <a:r>
                        <a:rPr b="1" lang="en-US" sz="1100">
                          <a:solidFill>
                            <a:srgbClr val="FFFFFF"/>
                          </a:solidFill>
                        </a:rPr>
                        <a:t>20</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spcBef>
                          <a:spcPts val="0"/>
                        </a:spcBef>
                        <a:buSzPct val="25000"/>
                        <a:buNone/>
                      </a:pPr>
                      <a:r>
                        <a:rPr b="1" lang="en-US" sz="1100">
                          <a:solidFill>
                            <a:srgbClr val="FFFFFF"/>
                          </a:solidFill>
                        </a:rPr>
                        <a:t>Java Developer</a:t>
                      </a:r>
                    </a:p>
                  </a:txBody>
                  <a:tcPr marT="45725" marB="45725" marR="91450" marL="91450">
                    <a:lnL cap="flat" cmpd="sng" w="12700">
                      <a:solidFill>
                        <a:schemeClr val="lt2"/>
                      </a:solidFill>
                      <a:prstDash val="solid"/>
                      <a:round/>
                      <a:headEnd len="med" w="med" type="none"/>
                      <a:tailEnd len="med" w="med" type="none"/>
                    </a:lnL>
                    <a:lnR cap="flat" cmpd="sng" w="12700">
                      <a:solidFill>
                        <a:schemeClr val="lt2"/>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bl>
          </a:graphicData>
        </a:graphic>
      </p:graphicFrame>
      <p:sp>
        <p:nvSpPr>
          <p:cNvPr id="1073" name="Shape 1073"/>
          <p:cNvSpPr txBox="1"/>
          <p:nvPr/>
        </p:nvSpPr>
        <p:spPr>
          <a:xfrm>
            <a:off x="1361679" y="266918"/>
            <a:ext cx="1144200" cy="261600"/>
          </a:xfrm>
          <a:prstGeom prst="rect">
            <a:avLst/>
          </a:prstGeom>
          <a:noFill/>
          <a:ln cap="flat" cmpd="sng" w="9525">
            <a:solidFill>
              <a:schemeClr val="lt2"/>
            </a:solidFill>
            <a:prstDash val="solid"/>
            <a:round/>
            <a:headEnd len="med" w="med" type="none"/>
            <a:tailEnd len="med" w="med" type="none"/>
          </a:ln>
        </p:spPr>
        <p:txBody>
          <a:bodyPr anchorCtr="0" anchor="t" bIns="45675" lIns="91375" rIns="91375" tIns="45675">
            <a:noAutofit/>
          </a:bodyPr>
          <a:lstStyle/>
          <a:p>
            <a:pPr indent="0" lvl="0" marL="0" marR="0" rtl="0" algn="l">
              <a:spcBef>
                <a:spcPts val="0"/>
              </a:spcBef>
              <a:buSzPct val="25000"/>
              <a:buNone/>
            </a:pPr>
            <a:r>
              <a:rPr b="1" lang="en-US" sz="1100">
                <a:solidFill>
                  <a:srgbClr val="FFFFFF"/>
                </a:solidFill>
                <a:latin typeface="Calibri"/>
                <a:ea typeface="Calibri"/>
                <a:cs typeface="Calibri"/>
                <a:sym typeface="Calibri"/>
              </a:rPr>
              <a:t>Input Hive Table</a:t>
            </a:r>
          </a:p>
        </p:txBody>
      </p:sp>
      <p:sp>
        <p:nvSpPr>
          <p:cNvPr id="1074" name="Shape 1074"/>
          <p:cNvSpPr txBox="1"/>
          <p:nvPr/>
        </p:nvSpPr>
        <p:spPr>
          <a:xfrm>
            <a:off x="4728032" y="265841"/>
            <a:ext cx="1261800" cy="261599"/>
          </a:xfrm>
          <a:prstGeom prst="rect">
            <a:avLst/>
          </a:prstGeom>
          <a:noFill/>
          <a:ln cap="flat" cmpd="sng" w="9525">
            <a:solidFill>
              <a:schemeClr val="lt2"/>
            </a:solidFill>
            <a:prstDash val="solid"/>
            <a:round/>
            <a:headEnd len="med" w="med" type="none"/>
            <a:tailEnd len="med" w="med" type="none"/>
          </a:ln>
        </p:spPr>
        <p:txBody>
          <a:bodyPr anchorCtr="0" anchor="t" bIns="45675" lIns="91375" rIns="91375" tIns="45675">
            <a:noAutofit/>
          </a:bodyPr>
          <a:lstStyle/>
          <a:p>
            <a:pPr indent="0" lvl="0" marL="0" marR="0" rtl="0" algn="l">
              <a:spcBef>
                <a:spcPts val="0"/>
              </a:spcBef>
              <a:buSzPct val="25000"/>
              <a:buNone/>
            </a:pPr>
            <a:r>
              <a:rPr b="1" lang="en-US" sz="1100">
                <a:solidFill>
                  <a:srgbClr val="FFFFFF"/>
                </a:solidFill>
                <a:latin typeface="Calibri"/>
                <a:ea typeface="Calibri"/>
                <a:cs typeface="Calibri"/>
                <a:sym typeface="Calibri"/>
              </a:rPr>
              <a:t>Sample Input Row</a:t>
            </a:r>
          </a:p>
        </p:txBody>
      </p:sp>
      <p:sp>
        <p:nvSpPr>
          <p:cNvPr id="1075" name="Shape 1075"/>
          <p:cNvSpPr txBox="1"/>
          <p:nvPr/>
        </p:nvSpPr>
        <p:spPr>
          <a:xfrm>
            <a:off x="3813364" y="3470085"/>
            <a:ext cx="1251000" cy="261600"/>
          </a:xfrm>
          <a:prstGeom prst="rect">
            <a:avLst/>
          </a:prstGeom>
          <a:noFill/>
          <a:ln cap="flat" cmpd="sng" w="9525">
            <a:solidFill>
              <a:schemeClr val="lt2"/>
            </a:solidFill>
            <a:prstDash val="solid"/>
            <a:round/>
            <a:headEnd len="med" w="med" type="none"/>
            <a:tailEnd len="med" w="med" type="none"/>
          </a:ln>
        </p:spPr>
        <p:txBody>
          <a:bodyPr anchorCtr="0" anchor="t" bIns="45675" lIns="91375" rIns="91375" tIns="45675">
            <a:noAutofit/>
          </a:bodyPr>
          <a:lstStyle/>
          <a:p>
            <a:pPr indent="0" lvl="0" marL="0" marR="0" rtl="0" algn="l">
              <a:spcBef>
                <a:spcPts val="0"/>
              </a:spcBef>
              <a:buSzPct val="25000"/>
              <a:buNone/>
            </a:pPr>
            <a:r>
              <a:rPr b="1" lang="en-US" sz="1100">
                <a:solidFill>
                  <a:srgbClr val="FFFFFF"/>
                </a:solidFill>
                <a:latin typeface="Calibri"/>
                <a:ea typeface="Calibri"/>
                <a:cs typeface="Calibri"/>
                <a:sym typeface="Calibri"/>
              </a:rPr>
              <a:t>Output Hive Table</a:t>
            </a:r>
          </a:p>
        </p:txBody>
      </p:sp>
      <p:sp>
        <p:nvSpPr>
          <p:cNvPr id="1076" name="Shape 1076"/>
          <p:cNvSpPr txBox="1"/>
          <p:nvPr/>
        </p:nvSpPr>
        <p:spPr>
          <a:xfrm>
            <a:off x="726657" y="4679367"/>
            <a:ext cx="1377300" cy="261600"/>
          </a:xfrm>
          <a:prstGeom prst="rect">
            <a:avLst/>
          </a:prstGeom>
          <a:noFill/>
          <a:ln cap="flat" cmpd="sng" w="9525">
            <a:solidFill>
              <a:schemeClr val="lt2"/>
            </a:solidFill>
            <a:prstDash val="solid"/>
            <a:round/>
            <a:headEnd len="med" w="med" type="none"/>
            <a:tailEnd len="med" w="med" type="none"/>
          </a:ln>
        </p:spPr>
        <p:txBody>
          <a:bodyPr anchorCtr="0" anchor="t" bIns="45675" lIns="91375" rIns="91375" tIns="45675">
            <a:noAutofit/>
          </a:bodyPr>
          <a:lstStyle/>
          <a:p>
            <a:pPr indent="0" lvl="0" marL="0" marR="0" rtl="0" algn="l">
              <a:spcBef>
                <a:spcPts val="0"/>
              </a:spcBef>
              <a:buSzPct val="25000"/>
              <a:buNone/>
            </a:pPr>
            <a:r>
              <a:rPr b="1" lang="en-US" sz="1100">
                <a:solidFill>
                  <a:srgbClr val="FFFFFF"/>
                </a:solidFill>
                <a:latin typeface="Calibri"/>
                <a:ea typeface="Calibri"/>
                <a:cs typeface="Calibri"/>
                <a:sym typeface="Calibri"/>
              </a:rPr>
              <a:t>Sample Output Row</a:t>
            </a:r>
          </a:p>
        </p:txBody>
      </p:sp>
      <p:cxnSp>
        <p:nvCxnSpPr>
          <p:cNvPr id="1077" name="Shape 1077"/>
          <p:cNvCxnSpPr>
            <a:endCxn id="1069" idx="1"/>
          </p:cNvCxnSpPr>
          <p:nvPr/>
        </p:nvCxnSpPr>
        <p:spPr>
          <a:xfrm flipH="1" rot="-5400000">
            <a:off x="1595050" y="1363624"/>
            <a:ext cx="1301400" cy="597600"/>
          </a:xfrm>
          <a:prstGeom prst="bentConnector2">
            <a:avLst/>
          </a:prstGeom>
          <a:noFill/>
          <a:ln cap="flat" cmpd="sng" w="25400">
            <a:solidFill>
              <a:schemeClr val="lt2"/>
            </a:solidFill>
            <a:prstDash val="solid"/>
            <a:round/>
            <a:headEnd len="med" w="med" type="none"/>
            <a:tailEnd len="lg" w="lg" type="stealth"/>
          </a:ln>
        </p:spPr>
      </p:cxnSp>
      <p:cxnSp>
        <p:nvCxnSpPr>
          <p:cNvPr id="1078" name="Shape 1078"/>
          <p:cNvCxnSpPr>
            <a:stCxn id="1069" idx="3"/>
            <a:endCxn id="1070" idx="1"/>
          </p:cNvCxnSpPr>
          <p:nvPr/>
        </p:nvCxnSpPr>
        <p:spPr>
          <a:xfrm>
            <a:off x="4163350" y="2313124"/>
            <a:ext cx="1177800" cy="3000"/>
          </a:xfrm>
          <a:prstGeom prst="straightConnector1">
            <a:avLst/>
          </a:prstGeom>
          <a:noFill/>
          <a:ln cap="flat" cmpd="sng" w="25400">
            <a:solidFill>
              <a:schemeClr val="lt2"/>
            </a:solidFill>
            <a:prstDash val="solid"/>
            <a:round/>
            <a:headEnd len="med" w="med" type="none"/>
            <a:tailEnd len="lg" w="lg" type="stealth"/>
          </a:ln>
        </p:spPr>
      </p:cxnSp>
      <p:cxnSp>
        <p:nvCxnSpPr>
          <p:cNvPr id="1079" name="Shape 1079"/>
          <p:cNvCxnSpPr>
            <a:stCxn id="1070" idx="2"/>
          </p:cNvCxnSpPr>
          <p:nvPr/>
        </p:nvCxnSpPr>
        <p:spPr>
          <a:xfrm flipH="1">
            <a:off x="6142433" y="3162848"/>
            <a:ext cx="8100" cy="699600"/>
          </a:xfrm>
          <a:prstGeom prst="straightConnector1">
            <a:avLst/>
          </a:prstGeom>
          <a:noFill/>
          <a:ln cap="flat" cmpd="sng" w="25400">
            <a:solidFill>
              <a:schemeClr val="lt2"/>
            </a:solidFill>
            <a:prstDash val="solid"/>
            <a:round/>
            <a:headEnd len="med" w="med" type="none"/>
            <a:tailEnd len="lg" w="lg" type="stealth"/>
          </a:ln>
        </p:spPr>
      </p:cxnSp>
      <p:sp>
        <p:nvSpPr>
          <p:cNvPr id="1080" name="Shape 1080"/>
          <p:cNvSpPr txBox="1"/>
          <p:nvPr/>
        </p:nvSpPr>
        <p:spPr>
          <a:xfrm>
            <a:off x="2941766" y="1182833"/>
            <a:ext cx="453899" cy="261600"/>
          </a:xfrm>
          <a:prstGeom prst="rect">
            <a:avLst/>
          </a:prstGeom>
          <a:noFill/>
          <a:ln cap="flat" cmpd="sng" w="9525">
            <a:solidFill>
              <a:schemeClr val="lt2"/>
            </a:solidFill>
            <a:prstDash val="solid"/>
            <a:round/>
            <a:headEnd len="med" w="med" type="none"/>
            <a:tailEnd len="med" w="med" type="none"/>
          </a:ln>
        </p:spPr>
        <p:txBody>
          <a:bodyPr anchorCtr="0" anchor="t" bIns="45675" lIns="91375" rIns="91375" tIns="45675">
            <a:noAutofit/>
          </a:bodyPr>
          <a:lstStyle/>
          <a:p>
            <a:pPr indent="0" lvl="0" marL="0" marR="0" rtl="0" algn="l">
              <a:spcBef>
                <a:spcPts val="0"/>
              </a:spcBef>
              <a:buSzPct val="25000"/>
              <a:buNone/>
            </a:pPr>
            <a:r>
              <a:rPr b="1" lang="en-US" sz="1100">
                <a:solidFill>
                  <a:srgbClr val="FFFFFF"/>
                </a:solidFill>
                <a:latin typeface="Calibri"/>
                <a:ea typeface="Calibri"/>
                <a:cs typeface="Calibri"/>
                <a:sym typeface="Calibri"/>
              </a:rPr>
              <a:t>Map</a:t>
            </a:r>
          </a:p>
        </p:txBody>
      </p:sp>
      <p:sp>
        <p:nvSpPr>
          <p:cNvPr id="1081" name="Shape 1081"/>
          <p:cNvSpPr txBox="1"/>
          <p:nvPr/>
        </p:nvSpPr>
        <p:spPr>
          <a:xfrm>
            <a:off x="5915332" y="1170382"/>
            <a:ext cx="616500" cy="261600"/>
          </a:xfrm>
          <a:prstGeom prst="rect">
            <a:avLst/>
          </a:prstGeom>
          <a:noFill/>
          <a:ln cap="flat" cmpd="sng" w="9525">
            <a:solidFill>
              <a:schemeClr val="lt2"/>
            </a:solidFill>
            <a:prstDash val="solid"/>
            <a:round/>
            <a:headEnd len="med" w="med" type="none"/>
            <a:tailEnd len="med" w="med" type="none"/>
          </a:ln>
        </p:spPr>
        <p:txBody>
          <a:bodyPr anchorCtr="0" anchor="t" bIns="45675" lIns="91375" rIns="91375" tIns="45675">
            <a:noAutofit/>
          </a:bodyPr>
          <a:lstStyle/>
          <a:p>
            <a:pPr indent="0" lvl="0" marL="0" marR="0" rtl="0" algn="l">
              <a:spcBef>
                <a:spcPts val="0"/>
              </a:spcBef>
              <a:buSzPct val="25000"/>
              <a:buNone/>
            </a:pPr>
            <a:r>
              <a:rPr b="1" lang="en-US" sz="1100">
                <a:solidFill>
                  <a:srgbClr val="FFFFFF"/>
                </a:solidFill>
                <a:latin typeface="Calibri"/>
                <a:ea typeface="Calibri"/>
                <a:cs typeface="Calibri"/>
                <a:sym typeface="Calibri"/>
              </a:rPr>
              <a:t>Reduce</a:t>
            </a:r>
          </a:p>
        </p:txBody>
      </p:sp>
      <p:sp>
        <p:nvSpPr>
          <p:cNvPr id="1082" name="Shape 1082"/>
          <p:cNvSpPr txBox="1"/>
          <p:nvPr/>
        </p:nvSpPr>
        <p:spPr>
          <a:xfrm>
            <a:off x="4350264" y="1953377"/>
            <a:ext cx="761700" cy="261600"/>
          </a:xfrm>
          <a:prstGeom prst="rect">
            <a:avLst/>
          </a:prstGeom>
          <a:noFill/>
          <a:ln cap="flat" cmpd="sng" w="9525">
            <a:solidFill>
              <a:schemeClr val="lt2"/>
            </a:solidFill>
            <a:prstDash val="solid"/>
            <a:round/>
            <a:headEnd len="med" w="med" type="none"/>
            <a:tailEnd len="med" w="med" type="none"/>
          </a:ln>
        </p:spPr>
        <p:txBody>
          <a:bodyPr anchorCtr="0" anchor="t" bIns="45675" lIns="91375" rIns="91375" tIns="45675">
            <a:noAutofit/>
          </a:bodyPr>
          <a:lstStyle/>
          <a:p>
            <a:pPr indent="0" lvl="0" marL="0" marR="0" rtl="0" algn="l">
              <a:spcBef>
                <a:spcPts val="0"/>
              </a:spcBef>
              <a:buSzPct val="25000"/>
              <a:buNone/>
            </a:pPr>
            <a:r>
              <a:rPr b="1" lang="en-US" sz="1100">
                <a:solidFill>
                  <a:srgbClr val="FFFFFF"/>
                </a:solidFill>
                <a:latin typeface="Calibri"/>
                <a:ea typeface="Calibri"/>
                <a:cs typeface="Calibri"/>
                <a:sym typeface="Calibri"/>
              </a:rPr>
              <a:t>Key: term</a:t>
            </a:r>
          </a:p>
        </p:txBody>
      </p:sp>
      <p:sp>
        <p:nvSpPr>
          <p:cNvPr id="1083" name="Shape 1083"/>
          <p:cNvSpPr txBox="1"/>
          <p:nvPr/>
        </p:nvSpPr>
        <p:spPr>
          <a:xfrm>
            <a:off x="4254435" y="2395266"/>
            <a:ext cx="962100" cy="261600"/>
          </a:xfrm>
          <a:prstGeom prst="rect">
            <a:avLst/>
          </a:prstGeom>
          <a:noFill/>
          <a:ln cap="flat" cmpd="sng" w="9525">
            <a:solidFill>
              <a:schemeClr val="lt2"/>
            </a:solidFill>
            <a:prstDash val="solid"/>
            <a:round/>
            <a:headEnd len="med" w="med" type="none"/>
            <a:tailEnd len="med" w="med" type="none"/>
          </a:ln>
        </p:spPr>
        <p:txBody>
          <a:bodyPr anchorCtr="0" anchor="t" bIns="45675" lIns="91375" rIns="91375" tIns="45675">
            <a:noAutofit/>
          </a:bodyPr>
          <a:lstStyle/>
          <a:p>
            <a:pPr indent="0" lvl="0" marL="0" marR="0" rtl="0" algn="l">
              <a:spcBef>
                <a:spcPts val="0"/>
              </a:spcBef>
              <a:buSzPct val="25000"/>
              <a:buNone/>
            </a:pPr>
            <a:r>
              <a:rPr b="1" lang="en-US" sz="1100">
                <a:solidFill>
                  <a:srgbClr val="FFFFFF"/>
                </a:solidFill>
                <a:latin typeface="Calibri"/>
                <a:ea typeface="Calibri"/>
                <a:cs typeface="Calibri"/>
                <a:sym typeface="Calibri"/>
              </a:rPr>
              <a:t>Val: co-terms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7" name="Shape 1087"/>
        <p:cNvGrpSpPr/>
        <p:nvPr/>
      </p:nvGrpSpPr>
      <p:grpSpPr>
        <a:xfrm>
          <a:off x="0" y="0"/>
          <a:ext cx="0" cy="0"/>
          <a:chOff x="0" y="0"/>
          <a:chExt cx="0" cy="0"/>
        </a:xfrm>
      </p:grpSpPr>
      <p:sp>
        <p:nvSpPr>
          <p:cNvPr id="1088" name="Shape 1088"/>
          <p:cNvSpPr txBox="1"/>
          <p:nvPr/>
        </p:nvSpPr>
        <p:spPr>
          <a:xfrm>
            <a:off x="475100" y="268200"/>
            <a:ext cx="8334900" cy="712800"/>
          </a:xfrm>
          <a:prstGeom prst="rect">
            <a:avLst/>
          </a:prstGeom>
          <a:noFill/>
          <a:ln>
            <a:noFill/>
          </a:ln>
        </p:spPr>
        <p:txBody>
          <a:bodyPr anchorCtr="0" anchor="t" bIns="91425" lIns="91425" rIns="91425" tIns="91425">
            <a:noAutofit/>
          </a:bodyPr>
          <a:lstStyle/>
          <a:p>
            <a:pPr lvl="0" rtl="0" algn="ctr">
              <a:spcBef>
                <a:spcPts val="0"/>
              </a:spcBef>
              <a:buNone/>
            </a:pPr>
            <a:r>
              <a:rPr b="1" lang="en-US" sz="3000">
                <a:solidFill>
                  <a:schemeClr val="lt1"/>
                </a:solidFill>
              </a:rPr>
              <a:t>Recruiter’s Query</a:t>
            </a:r>
          </a:p>
        </p:txBody>
      </p:sp>
      <p:sp>
        <p:nvSpPr>
          <p:cNvPr id="1089" name="Shape 1089"/>
          <p:cNvSpPr txBox="1"/>
          <p:nvPr/>
        </p:nvSpPr>
        <p:spPr>
          <a:xfrm>
            <a:off x="849500" y="981000"/>
            <a:ext cx="6796200" cy="3608700"/>
          </a:xfrm>
          <a:prstGeom prst="rect">
            <a:avLst/>
          </a:prstGeom>
          <a:noFill/>
          <a:ln>
            <a:noFill/>
          </a:ln>
        </p:spPr>
        <p:txBody>
          <a:bodyPr anchorCtr="0" anchor="t" bIns="91425" lIns="91425" rIns="91425" tIns="91425">
            <a:noAutofit/>
          </a:bodyPr>
          <a:lstStyle/>
          <a:p>
            <a:pPr lvl="0" rtl="0">
              <a:spcBef>
                <a:spcPts val="0"/>
              </a:spcBef>
              <a:buNone/>
            </a:pPr>
            <a:r>
              <a:t/>
            </a:r>
            <a:endParaRPr sz="2400">
              <a:solidFill>
                <a:schemeClr val="lt2"/>
              </a:solidFill>
            </a:endParaRPr>
          </a:p>
          <a:p>
            <a:pPr lvl="0" rtl="0">
              <a:spcBef>
                <a:spcPts val="0"/>
              </a:spcBef>
              <a:buNone/>
            </a:pPr>
            <a:r>
              <a:rPr lang="en-US" sz="2400">
                <a:solidFill>
                  <a:schemeClr val="lt2"/>
                </a:solidFill>
              </a:rPr>
              <a:t>(“sales” or "sales rep" or "sales representative" or "cold call" or "cold calling" or "customer service" or "call center" or "outbound sales" or “outside sales” or “inside sales”) or ("account manager" or "account executive" or "executive admin" or "executive assistant" or "territory manager")</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3" name="Shape 1093"/>
        <p:cNvGrpSpPr/>
        <p:nvPr/>
      </p:nvGrpSpPr>
      <p:grpSpPr>
        <a:xfrm>
          <a:off x="0" y="0"/>
          <a:ext cx="0" cy="0"/>
          <a:chOff x="0" y="0"/>
          <a:chExt cx="0" cy="0"/>
        </a:xfrm>
      </p:grpSpPr>
      <p:sp>
        <p:nvSpPr>
          <p:cNvPr id="1094" name="Shape 1094"/>
          <p:cNvSpPr txBox="1"/>
          <p:nvPr/>
        </p:nvSpPr>
        <p:spPr>
          <a:xfrm>
            <a:off x="475100" y="268200"/>
            <a:ext cx="8334900" cy="712800"/>
          </a:xfrm>
          <a:prstGeom prst="rect">
            <a:avLst/>
          </a:prstGeom>
          <a:noFill/>
          <a:ln>
            <a:noFill/>
          </a:ln>
        </p:spPr>
        <p:txBody>
          <a:bodyPr anchorCtr="0" anchor="t" bIns="91425" lIns="91425" rIns="91425" tIns="91425">
            <a:noAutofit/>
          </a:bodyPr>
          <a:lstStyle/>
          <a:p>
            <a:pPr lvl="0" rtl="0" algn="ctr">
              <a:spcBef>
                <a:spcPts val="0"/>
              </a:spcBef>
              <a:buNone/>
            </a:pPr>
            <a:r>
              <a:rPr b="1" lang="en-US" sz="3000">
                <a:solidFill>
                  <a:schemeClr val="lt1"/>
                </a:solidFill>
              </a:rPr>
              <a:t>Possible Solutions</a:t>
            </a:r>
          </a:p>
        </p:txBody>
      </p:sp>
      <p:pic>
        <p:nvPicPr>
          <p:cNvPr id="1095" name="Shape 1095"/>
          <p:cNvPicPr preferRelativeResize="0"/>
          <p:nvPr/>
        </p:nvPicPr>
        <p:blipFill>
          <a:blip r:embed="rId3">
            <a:alphaModFix/>
          </a:blip>
          <a:stretch>
            <a:fillRect/>
          </a:stretch>
        </p:blipFill>
        <p:spPr>
          <a:xfrm>
            <a:off x="0" y="76200"/>
            <a:ext cx="9144000" cy="4778474"/>
          </a:xfrm>
          <a:prstGeom prst="rect">
            <a:avLst/>
          </a:prstGeom>
          <a:noFill/>
          <a:ln>
            <a:noFill/>
          </a:ln>
        </p:spPr>
      </p:pic>
      <p:sp>
        <p:nvSpPr>
          <p:cNvPr id="1096" name="Shape 1096"/>
          <p:cNvSpPr txBox="1"/>
          <p:nvPr/>
        </p:nvSpPr>
        <p:spPr>
          <a:xfrm>
            <a:off x="-4425" y="4803050"/>
            <a:ext cx="7616400" cy="294900"/>
          </a:xfrm>
          <a:prstGeom prst="rect">
            <a:avLst/>
          </a:prstGeom>
          <a:noFill/>
          <a:ln>
            <a:noFill/>
          </a:ln>
        </p:spPr>
        <p:txBody>
          <a:bodyPr anchorCtr="0" anchor="t" bIns="91425" lIns="91425" rIns="91425" tIns="91425">
            <a:noAutofit/>
          </a:bodyPr>
          <a:lstStyle/>
          <a:p>
            <a:pPr lvl="0" rtl="0">
              <a:spcBef>
                <a:spcPts val="0"/>
              </a:spcBef>
              <a:buNone/>
            </a:pPr>
            <a:r>
              <a:rPr i="1" lang="en-US">
                <a:solidFill>
                  <a:srgbClr val="FFFFFF"/>
                </a:solidFill>
              </a:rPr>
              <a:t>*Crowdsourced Query Augmentation through Semantic Discovery of Domain-specific Jargon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6" name="Shape 816"/>
        <p:cNvGrpSpPr/>
        <p:nvPr/>
      </p:nvGrpSpPr>
      <p:grpSpPr>
        <a:xfrm>
          <a:off x="0" y="0"/>
          <a:ext cx="0" cy="0"/>
          <a:chOff x="0" y="0"/>
          <a:chExt cx="0" cy="0"/>
        </a:xfrm>
      </p:grpSpPr>
      <p:sp>
        <p:nvSpPr>
          <p:cNvPr id="817" name="Shape 817"/>
          <p:cNvSpPr txBox="1"/>
          <p:nvPr/>
        </p:nvSpPr>
        <p:spPr>
          <a:xfrm>
            <a:off x="572447" y="552956"/>
            <a:ext cx="8599800" cy="4005900"/>
          </a:xfrm>
          <a:prstGeom prst="rect">
            <a:avLst/>
          </a:prstGeom>
          <a:noFill/>
          <a:ln>
            <a:noFill/>
          </a:ln>
        </p:spPr>
        <p:txBody>
          <a:bodyPr anchorCtr="0" anchor="t" bIns="40800" lIns="81600" rIns="81600" tIns="40800">
            <a:noAutofit/>
          </a:bodyPr>
          <a:lstStyle/>
          <a:p>
            <a:pPr indent="0" lvl="0" marL="0" marR="0" rtl="0" algn="l">
              <a:lnSpc>
                <a:spcPct val="100000"/>
              </a:lnSpc>
              <a:spcBef>
                <a:spcPts val="0"/>
              </a:spcBef>
              <a:spcAft>
                <a:spcPts val="0"/>
              </a:spcAft>
              <a:buClr>
                <a:srgbClr val="953734"/>
              </a:buClr>
              <a:buSzPct val="25000"/>
              <a:buFont typeface="Arial"/>
              <a:buNone/>
            </a:pPr>
            <a:r>
              <a:rPr b="1" i="0" lang="en-US" sz="2300" u="none" cap="none" strike="noStrike">
                <a:solidFill>
                  <a:srgbClr val="009B74"/>
                </a:solidFill>
                <a:latin typeface="Arial"/>
                <a:ea typeface="Arial"/>
                <a:cs typeface="Arial"/>
                <a:sym typeface="Arial"/>
              </a:rPr>
              <a:t>                </a:t>
            </a:r>
            <a:r>
              <a:rPr b="1" i="0" lang="en-US" sz="2300" u="none" cap="none" strike="noStrike">
                <a:solidFill>
                  <a:srgbClr val="4A7DBB"/>
                </a:solidFill>
                <a:latin typeface="Arial"/>
                <a:ea typeface="Arial"/>
                <a:cs typeface="Arial"/>
                <a:sym typeface="Arial"/>
              </a:rPr>
              <a:t>Khalifeh AlJadda</a:t>
            </a:r>
          </a:p>
          <a:p>
            <a:pPr indent="0" lvl="0" marL="0" marR="0" rtl="0" algn="l">
              <a:lnSpc>
                <a:spcPct val="100000"/>
              </a:lnSpc>
              <a:spcBef>
                <a:spcPts val="0"/>
              </a:spcBef>
              <a:spcAft>
                <a:spcPts val="0"/>
              </a:spcAft>
              <a:buClr>
                <a:srgbClr val="953734"/>
              </a:buClr>
              <a:buSzPct val="25000"/>
              <a:buFont typeface="Arial"/>
              <a:buNone/>
            </a:pPr>
            <a:r>
              <a:rPr b="1" i="1" lang="en-US" sz="1800" u="none" cap="none" strike="noStrike">
                <a:solidFill>
                  <a:srgbClr val="EFF3F4"/>
                </a:solidFill>
                <a:latin typeface="Arial"/>
                <a:ea typeface="Arial"/>
                <a:cs typeface="Arial"/>
                <a:sym typeface="Arial"/>
              </a:rPr>
              <a:t>                    </a:t>
            </a:r>
            <a:r>
              <a:rPr b="1" i="1" lang="en-US" sz="1700" u="none" cap="none" strike="noStrike">
                <a:solidFill>
                  <a:srgbClr val="EFF3F4"/>
                </a:solidFill>
                <a:latin typeface="Arial"/>
                <a:ea typeface="Arial"/>
                <a:cs typeface="Arial"/>
                <a:sym typeface="Arial"/>
              </a:rPr>
              <a:t>Lead Data Scientist, Search Data Science</a:t>
            </a:r>
          </a:p>
          <a:p>
            <a:pPr indent="0" lvl="0" marL="0" marR="0" rtl="0" algn="l">
              <a:lnSpc>
                <a:spcPct val="100000"/>
              </a:lnSpc>
              <a:spcBef>
                <a:spcPts val="0"/>
              </a:spcBef>
              <a:spcAft>
                <a:spcPts val="0"/>
              </a:spcAft>
              <a:buClr>
                <a:srgbClr val="953734"/>
              </a:buClr>
              <a:buFont typeface="Arial"/>
              <a:buNone/>
            </a:pPr>
            <a:r>
              <a:t/>
            </a:r>
            <a:endParaRPr b="1" i="0" sz="2300" u="none" cap="none" strike="noStrike">
              <a:solidFill>
                <a:srgbClr val="182642"/>
              </a:solidFill>
              <a:latin typeface="Arial"/>
              <a:ea typeface="Arial"/>
              <a:cs typeface="Arial"/>
              <a:sym typeface="Arial"/>
            </a:endParaRPr>
          </a:p>
          <a:p>
            <a:pPr indent="0" lvl="0" marL="0" marR="0" rtl="0" algn="l">
              <a:lnSpc>
                <a:spcPct val="100000"/>
              </a:lnSpc>
              <a:spcBef>
                <a:spcPts val="400"/>
              </a:spcBef>
              <a:spcAft>
                <a:spcPts val="0"/>
              </a:spcAft>
              <a:buClr>
                <a:srgbClr val="953734"/>
              </a:buClr>
              <a:buFont typeface="Arial"/>
              <a:buNone/>
            </a:pPr>
            <a:r>
              <a:t/>
            </a:r>
            <a:endParaRPr b="1" i="1" sz="1500" u="none" cap="none" strike="noStrike">
              <a:solidFill>
                <a:srgbClr val="182642"/>
              </a:solidFill>
              <a:latin typeface="Arial"/>
              <a:ea typeface="Arial"/>
              <a:cs typeface="Arial"/>
              <a:sym typeface="Arial"/>
            </a:endParaRPr>
          </a:p>
          <a:p>
            <a:pPr indent="-254000" lvl="0" marL="254000" marR="0" rtl="0" algn="l">
              <a:lnSpc>
                <a:spcPct val="100000"/>
              </a:lnSpc>
              <a:spcBef>
                <a:spcPts val="300"/>
              </a:spcBef>
              <a:spcAft>
                <a:spcPts val="0"/>
              </a:spcAft>
              <a:buClr>
                <a:srgbClr val="FFFFFF"/>
              </a:buClr>
              <a:buSzPct val="100000"/>
              <a:buFont typeface="Arial"/>
              <a:buChar char="•"/>
            </a:pPr>
            <a:r>
              <a:rPr b="0" i="0" lang="en-US" sz="1400" u="none" cap="none" strike="noStrike">
                <a:solidFill>
                  <a:srgbClr val="EFF3F4"/>
                </a:solidFill>
                <a:latin typeface="Arial"/>
                <a:ea typeface="Arial"/>
                <a:cs typeface="Arial"/>
                <a:sym typeface="Arial"/>
              </a:rPr>
              <a:t>Joined CareerBuilder in 2013</a:t>
            </a:r>
          </a:p>
          <a:p>
            <a:pPr indent="-254000" lvl="0" marL="254000" marR="0" rtl="0" algn="l">
              <a:lnSpc>
                <a:spcPct val="100000"/>
              </a:lnSpc>
              <a:spcBef>
                <a:spcPts val="300"/>
              </a:spcBef>
              <a:spcAft>
                <a:spcPts val="0"/>
              </a:spcAft>
              <a:buClr>
                <a:srgbClr val="FFFFFF"/>
              </a:buClr>
              <a:buSzPct val="149270"/>
              <a:buFont typeface="Arial"/>
              <a:buChar char="•"/>
            </a:pPr>
            <a:r>
              <a:rPr b="1" i="0" lang="en-US" sz="1400" u="none" cap="none" strike="noStrike">
                <a:solidFill>
                  <a:srgbClr val="EFF3F4"/>
                </a:solidFill>
                <a:latin typeface="Arial"/>
                <a:ea typeface="Arial"/>
                <a:cs typeface="Arial"/>
                <a:sym typeface="Arial"/>
              </a:rPr>
              <a:t>PhD</a:t>
            </a:r>
            <a:r>
              <a:rPr b="0" i="0" lang="en-US" sz="1400" u="none" cap="none" strike="noStrike">
                <a:solidFill>
                  <a:srgbClr val="EFF3F4"/>
                </a:solidFill>
                <a:latin typeface="Arial"/>
                <a:ea typeface="Arial"/>
                <a:cs typeface="Arial"/>
                <a:sym typeface="Arial"/>
              </a:rPr>
              <a:t>, </a:t>
            </a:r>
            <a:r>
              <a:rPr b="1" i="0" lang="en-US" sz="1400" u="none" cap="none" strike="noStrike">
                <a:solidFill>
                  <a:srgbClr val="EFF3F4"/>
                </a:solidFill>
                <a:latin typeface="Arial"/>
                <a:ea typeface="Arial"/>
                <a:cs typeface="Arial"/>
                <a:sym typeface="Arial"/>
              </a:rPr>
              <a:t>Computer Science – </a:t>
            </a:r>
            <a:r>
              <a:rPr b="1" i="0" lang="en-US" sz="1600" u="none" cap="none" strike="noStrike">
                <a:solidFill>
                  <a:srgbClr val="BA0C2F"/>
                </a:solidFill>
                <a:latin typeface="Arial"/>
                <a:ea typeface="Arial"/>
                <a:cs typeface="Arial"/>
                <a:sym typeface="Arial"/>
              </a:rPr>
              <a:t>University of Georgia</a:t>
            </a:r>
          </a:p>
          <a:p>
            <a:pPr indent="-254000" lvl="0" marL="254000" marR="0" rtl="0" algn="l">
              <a:lnSpc>
                <a:spcPct val="100000"/>
              </a:lnSpc>
              <a:spcBef>
                <a:spcPts val="300"/>
              </a:spcBef>
              <a:spcAft>
                <a:spcPts val="0"/>
              </a:spcAft>
              <a:buClr>
                <a:srgbClr val="FFFFFF"/>
              </a:buClr>
              <a:buSzPct val="149270"/>
              <a:buFont typeface="Arial"/>
              <a:buChar char="•"/>
            </a:pPr>
            <a:r>
              <a:rPr b="1" i="0" lang="en-US" sz="1400" u="none" cap="none" strike="noStrike">
                <a:solidFill>
                  <a:srgbClr val="EFF3F4"/>
                </a:solidFill>
                <a:latin typeface="Arial"/>
                <a:ea typeface="Arial"/>
                <a:cs typeface="Arial"/>
                <a:sym typeface="Arial"/>
              </a:rPr>
              <a:t>BSc</a:t>
            </a:r>
            <a:r>
              <a:rPr b="0" i="0" lang="en-US" sz="1400" u="none" cap="none" strike="noStrike">
                <a:solidFill>
                  <a:srgbClr val="EFF3F4"/>
                </a:solidFill>
                <a:latin typeface="Arial"/>
                <a:ea typeface="Arial"/>
                <a:cs typeface="Arial"/>
                <a:sym typeface="Arial"/>
              </a:rPr>
              <a:t>, </a:t>
            </a:r>
            <a:r>
              <a:rPr b="1" i="0" lang="en-US" sz="1400" u="none" cap="none" strike="noStrike">
                <a:solidFill>
                  <a:srgbClr val="EFF3F4"/>
                </a:solidFill>
                <a:latin typeface="Arial"/>
                <a:ea typeface="Arial"/>
                <a:cs typeface="Arial"/>
                <a:sym typeface="Arial"/>
              </a:rPr>
              <a:t>MSc</a:t>
            </a:r>
            <a:r>
              <a:rPr b="0" i="0" lang="en-US" sz="1400" u="none" cap="none" strike="noStrike">
                <a:solidFill>
                  <a:srgbClr val="EFF3F4"/>
                </a:solidFill>
                <a:latin typeface="Arial"/>
                <a:ea typeface="Arial"/>
                <a:cs typeface="Arial"/>
                <a:sym typeface="Arial"/>
              </a:rPr>
              <a:t>, </a:t>
            </a:r>
            <a:r>
              <a:rPr b="1" i="0" lang="en-US" sz="1400" u="none" cap="none" strike="noStrike">
                <a:solidFill>
                  <a:srgbClr val="EFF3F4"/>
                </a:solidFill>
                <a:latin typeface="Arial"/>
                <a:ea typeface="Arial"/>
                <a:cs typeface="Arial"/>
                <a:sym typeface="Arial"/>
              </a:rPr>
              <a:t>Computer Science</a:t>
            </a:r>
            <a:r>
              <a:rPr b="0" i="0" lang="en-US" sz="1400" u="none" cap="none" strike="noStrike">
                <a:solidFill>
                  <a:srgbClr val="EFF3F4"/>
                </a:solidFill>
                <a:latin typeface="Arial"/>
                <a:ea typeface="Arial"/>
                <a:cs typeface="Arial"/>
                <a:sym typeface="Arial"/>
              </a:rPr>
              <a:t>, </a:t>
            </a:r>
            <a:r>
              <a:rPr b="1" i="0" lang="en-US" sz="1400" u="none" cap="none" strike="noStrike">
                <a:solidFill>
                  <a:srgbClr val="42A3FD"/>
                </a:solidFill>
                <a:latin typeface="Arial"/>
                <a:ea typeface="Arial"/>
                <a:cs typeface="Arial"/>
                <a:sym typeface="Arial"/>
              </a:rPr>
              <a:t>Jordan University of Science and Technology</a:t>
            </a:r>
            <a:br>
              <a:rPr b="1" i="0" lang="en-US" sz="1600" u="none" cap="none" strike="noStrike">
                <a:solidFill>
                  <a:srgbClr val="990000"/>
                </a:solidFill>
                <a:latin typeface="Arial"/>
                <a:ea typeface="Arial"/>
                <a:cs typeface="Arial"/>
                <a:sym typeface="Arial"/>
              </a:rPr>
            </a:br>
          </a:p>
          <a:p>
            <a:pPr indent="-254000" lvl="0" marL="254000" marR="0" rtl="0" algn="l">
              <a:lnSpc>
                <a:spcPct val="100000"/>
              </a:lnSpc>
              <a:spcBef>
                <a:spcPts val="300"/>
              </a:spcBef>
              <a:spcAft>
                <a:spcPts val="0"/>
              </a:spcAft>
              <a:buClr>
                <a:srgbClr val="FFFFFF"/>
              </a:buClr>
              <a:buSzPct val="25000"/>
              <a:buFont typeface="Arial"/>
              <a:buNone/>
            </a:pPr>
            <a:r>
              <a:rPr b="1" i="0" lang="en-US" sz="1600" u="none" cap="none" strike="noStrike">
                <a:solidFill>
                  <a:srgbClr val="EFF3F4"/>
                </a:solidFill>
                <a:latin typeface="Arial"/>
                <a:ea typeface="Arial"/>
                <a:cs typeface="Arial"/>
                <a:sym typeface="Arial"/>
              </a:rPr>
              <a:t>Activities: </a:t>
            </a:r>
          </a:p>
          <a:p>
            <a:pPr indent="-254000" lvl="1" marL="914400" marR="0" rtl="0" algn="l">
              <a:lnSpc>
                <a:spcPct val="100000"/>
              </a:lnSpc>
              <a:spcBef>
                <a:spcPts val="300"/>
              </a:spcBef>
              <a:spcAft>
                <a:spcPts val="0"/>
              </a:spcAft>
              <a:buClr>
                <a:srgbClr val="FFFFFF"/>
              </a:buClr>
              <a:buSzPct val="100000"/>
              <a:buFont typeface="Calibri"/>
              <a:buChar char="•"/>
            </a:pPr>
            <a:r>
              <a:rPr b="0" i="0" lang="en-US" sz="1300" u="none" cap="none" strike="noStrike">
                <a:solidFill>
                  <a:srgbClr val="EFF3F4"/>
                </a:solidFill>
                <a:latin typeface="Arial"/>
                <a:ea typeface="Arial"/>
                <a:cs typeface="Arial"/>
                <a:sym typeface="Arial"/>
              </a:rPr>
              <a:t>Founder and Chairman of CB Data Science Council</a:t>
            </a:r>
          </a:p>
          <a:p>
            <a:pPr indent="-254000" lvl="1" marL="914400" marR="0" rtl="0" algn="l">
              <a:lnSpc>
                <a:spcPct val="100000"/>
              </a:lnSpc>
              <a:spcBef>
                <a:spcPts val="300"/>
              </a:spcBef>
              <a:spcAft>
                <a:spcPts val="0"/>
              </a:spcAft>
              <a:buClr>
                <a:srgbClr val="FFFFFF"/>
              </a:buClr>
              <a:buSzPct val="100000"/>
              <a:buFont typeface="Calibri"/>
              <a:buChar char="•"/>
            </a:pPr>
            <a:r>
              <a:rPr lang="en-US" sz="1300">
                <a:solidFill>
                  <a:srgbClr val="EFF3F4"/>
                </a:solidFill>
              </a:rPr>
              <a:t>Frequent public speaker in data science and big data analytics domains</a:t>
            </a:r>
          </a:p>
          <a:p>
            <a:pPr indent="-254000" lvl="1" marL="914400" marR="0" rtl="0" algn="l">
              <a:lnSpc>
                <a:spcPct val="100000"/>
              </a:lnSpc>
              <a:spcBef>
                <a:spcPts val="300"/>
              </a:spcBef>
              <a:spcAft>
                <a:spcPts val="0"/>
              </a:spcAft>
              <a:buClr>
                <a:srgbClr val="FFFFFF"/>
              </a:buClr>
              <a:buSzPct val="100000"/>
              <a:buFont typeface="Calibri"/>
              <a:buChar char="•"/>
            </a:pPr>
            <a:r>
              <a:rPr b="0" i="0" lang="en-US" sz="1300" u="none" cap="none" strike="noStrike">
                <a:solidFill>
                  <a:srgbClr val="EFF3F4"/>
                </a:solidFill>
                <a:latin typeface="Arial"/>
                <a:ea typeface="Arial"/>
                <a:cs typeface="Arial"/>
                <a:sym typeface="Arial"/>
              </a:rPr>
              <a:t>Creator of </a:t>
            </a:r>
            <a:r>
              <a:rPr b="0" i="0" lang="en-US" sz="1300" u="sng" cap="none" strike="noStrike">
                <a:solidFill>
                  <a:schemeClr val="hlink"/>
                </a:solidFill>
                <a:latin typeface="Arial"/>
                <a:ea typeface="Arial"/>
                <a:cs typeface="Arial"/>
                <a:sym typeface="Arial"/>
                <a:hlinkClick r:id="rId3"/>
              </a:rPr>
              <a:t>GELATO </a:t>
            </a:r>
            <a:r>
              <a:rPr b="0" i="0" lang="en-US" sz="1300" u="none" cap="none" strike="noStrike">
                <a:solidFill>
                  <a:srgbClr val="EFF3F4"/>
                </a:solidFill>
                <a:latin typeface="Arial"/>
                <a:ea typeface="Arial"/>
                <a:cs typeface="Arial"/>
                <a:sym typeface="Arial"/>
              </a:rPr>
              <a:t>(Glycomic Elucidation and Annotation Tool)</a:t>
            </a:r>
          </a:p>
          <a:p>
            <a:pPr indent="-12700" lvl="1" marL="292100" marR="0" rtl="0" algn="l">
              <a:lnSpc>
                <a:spcPct val="100000"/>
              </a:lnSpc>
              <a:spcBef>
                <a:spcPts val="300"/>
              </a:spcBef>
              <a:spcAft>
                <a:spcPts val="0"/>
              </a:spcAft>
              <a:buClr>
                <a:srgbClr val="E1721D"/>
              </a:buClr>
              <a:buFont typeface="Arial"/>
              <a:buNone/>
            </a:pPr>
            <a:r>
              <a:t/>
            </a:r>
            <a:endParaRPr b="0" i="0" sz="1800" u="none" cap="none" strike="noStrike">
              <a:solidFill>
                <a:srgbClr val="182642"/>
              </a:solidFill>
              <a:latin typeface="Arial"/>
              <a:ea typeface="Arial"/>
              <a:cs typeface="Arial"/>
              <a:sym typeface="Arial"/>
            </a:endParaRPr>
          </a:p>
        </p:txBody>
      </p:sp>
      <p:sp>
        <p:nvSpPr>
          <p:cNvPr id="818" name="Shape 818"/>
          <p:cNvSpPr txBox="1"/>
          <p:nvPr/>
        </p:nvSpPr>
        <p:spPr>
          <a:xfrm>
            <a:off x="413543" y="154158"/>
            <a:ext cx="6515400" cy="439500"/>
          </a:xfrm>
          <a:prstGeom prst="rect">
            <a:avLst/>
          </a:prstGeom>
          <a:noFill/>
          <a:ln>
            <a:noFill/>
          </a:ln>
        </p:spPr>
        <p:txBody>
          <a:bodyPr anchorCtr="0" anchor="ctr" bIns="40800" lIns="81600" rIns="81600" tIns="40800">
            <a:noAutofit/>
          </a:bodyPr>
          <a:lstStyle/>
          <a:p>
            <a:pPr indent="0" lvl="0" marL="0" marR="0" rtl="0" algn="l">
              <a:lnSpc>
                <a:spcPct val="90000"/>
              </a:lnSpc>
              <a:spcBef>
                <a:spcPts val="0"/>
              </a:spcBef>
              <a:spcAft>
                <a:spcPts val="0"/>
              </a:spcAft>
              <a:buClr>
                <a:srgbClr val="FFFFFF"/>
              </a:buClr>
              <a:buSzPct val="25000"/>
              <a:buFont typeface="Arial Black"/>
              <a:buNone/>
            </a:pPr>
            <a:r>
              <a:rPr b="0" i="0" lang="en-US" sz="2700" u="none" cap="none" strike="noStrike">
                <a:solidFill>
                  <a:srgbClr val="EFF3F4"/>
                </a:solidFill>
                <a:latin typeface="Calibri"/>
                <a:ea typeface="Calibri"/>
                <a:cs typeface="Calibri"/>
                <a:sym typeface="Calibri"/>
              </a:rPr>
              <a:t>About </a:t>
            </a:r>
            <a:r>
              <a:rPr lang="en-US" sz="2700">
                <a:solidFill>
                  <a:srgbClr val="EFF3F4"/>
                </a:solidFill>
                <a:latin typeface="Calibri"/>
                <a:ea typeface="Calibri"/>
                <a:cs typeface="Calibri"/>
                <a:sym typeface="Calibri"/>
              </a:rPr>
              <a:t>Me</a:t>
            </a:r>
          </a:p>
        </p:txBody>
      </p:sp>
      <p:pic>
        <p:nvPicPr>
          <p:cNvPr id="819" name="Shape 819"/>
          <p:cNvPicPr preferRelativeResize="0"/>
          <p:nvPr/>
        </p:nvPicPr>
        <p:blipFill rotWithShape="1">
          <a:blip r:embed="rId4">
            <a:alphaModFix/>
          </a:blip>
          <a:srcRect b="0" l="0" r="0" t="0"/>
          <a:stretch/>
        </p:blipFill>
        <p:spPr>
          <a:xfrm>
            <a:off x="655802" y="683737"/>
            <a:ext cx="1055399" cy="1085100"/>
          </a:xfrm>
          <a:prstGeom prst="rect">
            <a:avLst/>
          </a:prstGeom>
          <a:noFill/>
          <a:ln cap="flat" cmpd="sng" w="9525">
            <a:solidFill>
              <a:srgbClr val="EFF3F4"/>
            </a:solidFill>
            <a:prstDash val="solid"/>
            <a:round/>
            <a:headEnd len="med" w="med" type="none"/>
            <a:tailEnd len="med" w="med" type="none"/>
          </a:ln>
        </p:spPr>
      </p:pic>
      <p:pic>
        <p:nvPicPr>
          <p:cNvPr id="820" name="Shape 820"/>
          <p:cNvPicPr preferRelativeResize="0"/>
          <p:nvPr/>
        </p:nvPicPr>
        <p:blipFill rotWithShape="1">
          <a:blip r:embed="rId5">
            <a:alphaModFix/>
          </a:blip>
          <a:srcRect b="0" l="0" r="0" t="0"/>
          <a:stretch/>
        </p:blipFill>
        <p:spPr>
          <a:xfrm>
            <a:off x="1794465" y="1256512"/>
            <a:ext cx="2789400" cy="3953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0" name="Shape 1100"/>
        <p:cNvGrpSpPr/>
        <p:nvPr/>
      </p:nvGrpSpPr>
      <p:grpSpPr>
        <a:xfrm>
          <a:off x="0" y="0"/>
          <a:ext cx="0" cy="0"/>
          <a:chOff x="0" y="0"/>
          <a:chExt cx="0" cy="0"/>
        </a:xfrm>
      </p:grpSpPr>
      <p:sp>
        <p:nvSpPr>
          <p:cNvPr id="1101" name="Shape 1101"/>
          <p:cNvSpPr txBox="1"/>
          <p:nvPr/>
        </p:nvSpPr>
        <p:spPr>
          <a:xfrm>
            <a:off x="475100" y="268200"/>
            <a:ext cx="8334900" cy="712800"/>
          </a:xfrm>
          <a:prstGeom prst="rect">
            <a:avLst/>
          </a:prstGeom>
          <a:noFill/>
          <a:ln>
            <a:noFill/>
          </a:ln>
        </p:spPr>
        <p:txBody>
          <a:bodyPr anchorCtr="0" anchor="t" bIns="91425" lIns="91425" rIns="91425" tIns="91425">
            <a:noAutofit/>
          </a:bodyPr>
          <a:lstStyle/>
          <a:p>
            <a:pPr lvl="0" rtl="0" algn="ctr">
              <a:spcBef>
                <a:spcPts val="0"/>
              </a:spcBef>
              <a:buNone/>
            </a:pPr>
            <a:r>
              <a:rPr b="1" lang="en-US" sz="3000">
                <a:solidFill>
                  <a:schemeClr val="lt1"/>
                </a:solidFill>
              </a:rPr>
              <a:t>Recruiter’s Query</a:t>
            </a:r>
          </a:p>
        </p:txBody>
      </p:sp>
      <p:sp>
        <p:nvSpPr>
          <p:cNvPr id="1102" name="Shape 1102"/>
          <p:cNvSpPr txBox="1"/>
          <p:nvPr/>
        </p:nvSpPr>
        <p:spPr>
          <a:xfrm>
            <a:off x="849500" y="981000"/>
            <a:ext cx="6796200" cy="3608700"/>
          </a:xfrm>
          <a:prstGeom prst="rect">
            <a:avLst/>
          </a:prstGeom>
          <a:noFill/>
          <a:ln>
            <a:noFill/>
          </a:ln>
        </p:spPr>
        <p:txBody>
          <a:bodyPr anchorCtr="0" anchor="t" bIns="91425" lIns="91425" rIns="91425" tIns="91425">
            <a:noAutofit/>
          </a:bodyPr>
          <a:lstStyle/>
          <a:p>
            <a:pPr lvl="0">
              <a:spcBef>
                <a:spcPts val="0"/>
              </a:spcBef>
              <a:buNone/>
            </a:pPr>
            <a:r>
              <a:t/>
            </a:r>
            <a:endParaRPr sz="2400">
              <a:solidFill>
                <a:schemeClr val="lt2"/>
              </a:solidFill>
            </a:endParaRPr>
          </a:p>
          <a:p>
            <a:pPr lvl="0" rtl="0">
              <a:spcBef>
                <a:spcPts val="0"/>
              </a:spcBef>
              <a:buNone/>
            </a:pPr>
            <a:r>
              <a:rPr lang="en-US" sz="2400">
                <a:solidFill>
                  <a:schemeClr val="lt2"/>
                </a:solidFill>
              </a:rPr>
              <a:t>(“sales” or "sales rep" or "sales representative" or "cold call" or "cold calling" or "customer service" or "call center" or "outbound sales" or “outside sales” or “inside sales”) or ("account manager" or "account executive" or "executive admin" or "executive assistant" or "territory manager")</a:t>
            </a:r>
          </a:p>
        </p:txBody>
      </p:sp>
      <p:pic>
        <p:nvPicPr>
          <p:cNvPr id="1103" name="Shape 1103"/>
          <p:cNvPicPr preferRelativeResize="0"/>
          <p:nvPr/>
        </p:nvPicPr>
        <p:blipFill>
          <a:blip r:embed="rId3">
            <a:alphaModFix/>
          </a:blip>
          <a:stretch>
            <a:fillRect/>
          </a:stretch>
        </p:blipFill>
        <p:spPr>
          <a:xfrm>
            <a:off x="7380" y="0"/>
            <a:ext cx="9129238" cy="5143500"/>
          </a:xfrm>
          <a:prstGeom prst="rect">
            <a:avLst/>
          </a:prstGeom>
          <a:noFill/>
          <a:ln>
            <a:noFill/>
          </a:ln>
        </p:spPr>
      </p:pic>
      <p:pic>
        <p:nvPicPr>
          <p:cNvPr id="1104" name="Shape 1104"/>
          <p:cNvPicPr preferRelativeResize="0"/>
          <p:nvPr/>
        </p:nvPicPr>
        <p:blipFill>
          <a:blip r:embed="rId4">
            <a:alphaModFix/>
          </a:blip>
          <a:stretch>
            <a:fillRect/>
          </a:stretch>
        </p:blipFill>
        <p:spPr>
          <a:xfrm>
            <a:off x="75300" y="159025"/>
            <a:ext cx="4419600" cy="3733800"/>
          </a:xfrm>
          <a:prstGeom prst="rect">
            <a:avLst/>
          </a:prstGeom>
          <a:noFill/>
          <a:ln>
            <a:noFill/>
          </a:ln>
        </p:spPr>
      </p:pic>
      <p:pic>
        <p:nvPicPr>
          <p:cNvPr id="1105" name="Shape 1105"/>
          <p:cNvPicPr preferRelativeResize="0"/>
          <p:nvPr/>
        </p:nvPicPr>
        <p:blipFill>
          <a:blip r:embed="rId5">
            <a:alphaModFix/>
          </a:blip>
          <a:stretch>
            <a:fillRect/>
          </a:stretch>
        </p:blipFill>
        <p:spPr>
          <a:xfrm>
            <a:off x="75287" y="2827600"/>
            <a:ext cx="4276725" cy="1428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9" name="Shape 1109"/>
        <p:cNvGrpSpPr/>
        <p:nvPr/>
      </p:nvGrpSpPr>
      <p:grpSpPr>
        <a:xfrm>
          <a:off x="0" y="0"/>
          <a:ext cx="0" cy="0"/>
          <a:chOff x="0" y="0"/>
          <a:chExt cx="0" cy="0"/>
        </a:xfrm>
      </p:grpSpPr>
      <p:sp>
        <p:nvSpPr>
          <p:cNvPr id="1110" name="Shape 1110"/>
          <p:cNvSpPr txBox="1"/>
          <p:nvPr/>
        </p:nvSpPr>
        <p:spPr>
          <a:xfrm>
            <a:off x="223050" y="241842"/>
            <a:ext cx="8818200" cy="439800"/>
          </a:xfrm>
          <a:prstGeom prst="rect">
            <a:avLst/>
          </a:prstGeom>
          <a:noFill/>
          <a:ln>
            <a:noFill/>
          </a:ln>
        </p:spPr>
        <p:txBody>
          <a:bodyPr anchorCtr="0" anchor="ctr" bIns="28550" lIns="57125" rIns="57125" tIns="28550">
            <a:noAutofit/>
          </a:bodyPr>
          <a:lstStyle/>
          <a:p>
            <a:pPr indent="0" lvl="0" marL="0" marR="0" rtl="0" algn="l">
              <a:lnSpc>
                <a:spcPct val="100000"/>
              </a:lnSpc>
              <a:spcBef>
                <a:spcPts val="0"/>
              </a:spcBef>
              <a:spcAft>
                <a:spcPts val="0"/>
              </a:spcAft>
              <a:buClr>
                <a:srgbClr val="FFFFFF"/>
              </a:buClr>
              <a:buSzPct val="25000"/>
              <a:buFont typeface="Arial"/>
              <a:buNone/>
            </a:pPr>
            <a:r>
              <a:rPr b="0" i="0" lang="en-US" sz="2700" u="none" cap="none" strike="noStrike">
                <a:solidFill>
                  <a:srgbClr val="FFFFFF"/>
                </a:solidFill>
                <a:latin typeface="Calibri"/>
                <a:ea typeface="Calibri"/>
                <a:cs typeface="Calibri"/>
                <a:sym typeface="Calibri"/>
              </a:rPr>
              <a:t>Discovering ambiguous phrases</a:t>
            </a:r>
          </a:p>
        </p:txBody>
      </p:sp>
      <p:pic>
        <p:nvPicPr>
          <p:cNvPr id="1111" name="Shape 1111"/>
          <p:cNvPicPr preferRelativeResize="0"/>
          <p:nvPr/>
        </p:nvPicPr>
        <p:blipFill rotWithShape="1">
          <a:blip r:embed="rId3">
            <a:alphaModFix/>
          </a:blip>
          <a:srcRect b="0" l="0" r="0" t="0"/>
          <a:stretch/>
        </p:blipFill>
        <p:spPr>
          <a:xfrm>
            <a:off x="3808600" y="998700"/>
            <a:ext cx="4860300" cy="1612799"/>
          </a:xfrm>
          <a:prstGeom prst="rect">
            <a:avLst/>
          </a:prstGeom>
          <a:noFill/>
          <a:ln>
            <a:noFill/>
          </a:ln>
        </p:spPr>
      </p:pic>
      <p:sp>
        <p:nvSpPr>
          <p:cNvPr id="1112" name="Shape 1112"/>
          <p:cNvSpPr txBox="1"/>
          <p:nvPr/>
        </p:nvSpPr>
        <p:spPr>
          <a:xfrm>
            <a:off x="223050" y="998701"/>
            <a:ext cx="3388200" cy="2098200"/>
          </a:xfrm>
          <a:prstGeom prst="rect">
            <a:avLst/>
          </a:prstGeom>
          <a:noFill/>
          <a:ln>
            <a:noFill/>
          </a:ln>
        </p:spPr>
        <p:txBody>
          <a:bodyPr anchorCtr="0" anchor="t" bIns="28575" lIns="57125" rIns="57125" tIns="28575">
            <a:noAutofit/>
          </a:bodyPr>
          <a:lstStyle/>
          <a:p>
            <a:pPr indent="-431800" lvl="0" marL="431800" marR="0" rtl="0" algn="l">
              <a:lnSpc>
                <a:spcPct val="100000"/>
              </a:lnSpc>
              <a:spcBef>
                <a:spcPts val="0"/>
              </a:spcBef>
              <a:spcAft>
                <a:spcPts val="0"/>
              </a:spcAft>
              <a:buClr>
                <a:srgbClr val="F2F2F2"/>
              </a:buClr>
              <a:buSzPct val="100000"/>
              <a:buFont typeface="Arial"/>
              <a:buAutoNum type="arabicParenR"/>
            </a:pPr>
            <a:r>
              <a:rPr b="0" i="0" lang="en-US" sz="1700" u="none" cap="none" strike="noStrike">
                <a:solidFill>
                  <a:srgbClr val="DCBD23"/>
                </a:solidFill>
                <a:latin typeface="Arial"/>
                <a:ea typeface="Arial"/>
                <a:cs typeface="Arial"/>
                <a:sym typeface="Arial"/>
              </a:rPr>
              <a:t>Classify users who ran each search </a:t>
            </a:r>
            <a:r>
              <a:rPr b="0" i="0" lang="en-US" sz="1700" u="none" cap="none" strike="noStrike">
                <a:solidFill>
                  <a:srgbClr val="F2F2F2"/>
                </a:solidFill>
                <a:latin typeface="Arial"/>
                <a:ea typeface="Arial"/>
                <a:cs typeface="Arial"/>
                <a:sym typeface="Arial"/>
              </a:rPr>
              <a:t>in the search logs </a:t>
            </a:r>
            <a:br>
              <a:rPr b="0" i="0" lang="en-US" sz="1700" u="none" cap="none" strike="noStrike">
                <a:solidFill>
                  <a:srgbClr val="F2F2F2"/>
                </a:solidFill>
                <a:latin typeface="Arial"/>
                <a:ea typeface="Arial"/>
                <a:cs typeface="Arial"/>
                <a:sym typeface="Arial"/>
              </a:rPr>
            </a:br>
            <a:r>
              <a:rPr b="0" i="0" lang="en-US" sz="1700" u="none" cap="none" strike="noStrike">
                <a:solidFill>
                  <a:srgbClr val="F2F2F2"/>
                </a:solidFill>
                <a:latin typeface="Arial"/>
                <a:ea typeface="Arial"/>
                <a:cs typeface="Arial"/>
                <a:sym typeface="Arial"/>
              </a:rPr>
              <a:t>(i.e. by the job title classifications of the jobs to which they applied)</a:t>
            </a:r>
          </a:p>
          <a:p>
            <a:pPr indent="-431800" lvl="0" marL="431800" marR="0" rtl="0" algn="l">
              <a:lnSpc>
                <a:spcPct val="100000"/>
              </a:lnSpc>
              <a:spcBef>
                <a:spcPts val="0"/>
              </a:spcBef>
              <a:spcAft>
                <a:spcPts val="0"/>
              </a:spcAft>
              <a:buClr>
                <a:srgbClr val="F2F2F2"/>
              </a:buClr>
              <a:buFont typeface="Arial"/>
              <a:buNone/>
            </a:pPr>
            <a:r>
              <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F2F2F2"/>
              </a:buClr>
              <a:buFont typeface="Arial"/>
              <a:buNone/>
            </a:pPr>
            <a:r>
              <a:t/>
            </a:r>
            <a:endParaRPr b="0" i="0" sz="2300" u="none" cap="none" strike="noStrike">
              <a:solidFill>
                <a:srgbClr val="F2F2F2"/>
              </a:solidFill>
              <a:latin typeface="Arial"/>
              <a:ea typeface="Arial"/>
              <a:cs typeface="Arial"/>
              <a:sym typeface="Arial"/>
            </a:endParaRPr>
          </a:p>
        </p:txBody>
      </p:sp>
      <p:sp>
        <p:nvSpPr>
          <p:cNvPr id="1113" name="Shape 1113"/>
          <p:cNvSpPr txBox="1"/>
          <p:nvPr/>
        </p:nvSpPr>
        <p:spPr>
          <a:xfrm>
            <a:off x="311051" y="3662362"/>
            <a:ext cx="7232700" cy="992400"/>
          </a:xfrm>
          <a:prstGeom prst="rect">
            <a:avLst/>
          </a:prstGeom>
          <a:noFill/>
          <a:ln>
            <a:noFill/>
          </a:ln>
        </p:spPr>
        <p:txBody>
          <a:bodyPr anchorCtr="0" anchor="t" bIns="28575" lIns="57125" rIns="57125" tIns="28575">
            <a:noAutofit/>
          </a:bodyPr>
          <a:lstStyle/>
          <a:p>
            <a:pPr indent="-342900" lvl="0" marL="342900" marR="0" rtl="0" algn="l">
              <a:lnSpc>
                <a:spcPct val="100000"/>
              </a:lnSpc>
              <a:spcBef>
                <a:spcPts val="0"/>
              </a:spcBef>
              <a:spcAft>
                <a:spcPts val="0"/>
              </a:spcAft>
              <a:buClr>
                <a:srgbClr val="F2F2F2"/>
              </a:buClr>
              <a:buSzPct val="100000"/>
              <a:buFont typeface="Arial"/>
              <a:buAutoNum type="arabicParenR" startAt="3"/>
            </a:pPr>
            <a:r>
              <a:rPr b="0" i="0" lang="en-US" sz="1700" u="none" cap="none" strike="noStrike">
                <a:solidFill>
                  <a:srgbClr val="F2F2F2"/>
                </a:solidFill>
                <a:latin typeface="Arial"/>
                <a:ea typeface="Arial"/>
                <a:cs typeface="Arial"/>
                <a:sym typeface="Arial"/>
              </a:rPr>
              <a:t>Segment the search term =&gt; related search terms list by classification, to return </a:t>
            </a:r>
            <a:r>
              <a:rPr b="0" i="0" lang="en-US" sz="1700" u="none" cap="none" strike="noStrike">
                <a:solidFill>
                  <a:srgbClr val="00882B"/>
                </a:solidFill>
                <a:latin typeface="Arial"/>
                <a:ea typeface="Arial"/>
                <a:cs typeface="Arial"/>
                <a:sym typeface="Arial"/>
              </a:rPr>
              <a:t>a separate related terms list per classification</a:t>
            </a:r>
          </a:p>
          <a:p>
            <a:pPr indent="0" lvl="0" marL="0" marR="0" rtl="0" algn="l">
              <a:lnSpc>
                <a:spcPct val="100000"/>
              </a:lnSpc>
              <a:spcBef>
                <a:spcPts val="0"/>
              </a:spcBef>
              <a:spcAft>
                <a:spcPts val="0"/>
              </a:spcAft>
              <a:buClr>
                <a:srgbClr val="F2F2F2"/>
              </a:buClr>
              <a:buFont typeface="Arial"/>
              <a:buNone/>
            </a:pPr>
            <a:r>
              <a:t/>
            </a:r>
            <a:endParaRPr b="0" i="0" sz="1700" u="none" cap="none" strike="noStrike">
              <a:solidFill>
                <a:srgbClr val="F2F2F2"/>
              </a:solidFill>
              <a:latin typeface="Arial"/>
              <a:ea typeface="Arial"/>
              <a:cs typeface="Arial"/>
              <a:sym typeface="Arial"/>
            </a:endParaRPr>
          </a:p>
        </p:txBody>
      </p:sp>
      <p:sp>
        <p:nvSpPr>
          <p:cNvPr id="1114" name="Shape 1114"/>
          <p:cNvSpPr txBox="1"/>
          <p:nvPr/>
        </p:nvSpPr>
        <p:spPr>
          <a:xfrm>
            <a:off x="311051" y="2888950"/>
            <a:ext cx="7157700" cy="582900"/>
          </a:xfrm>
          <a:prstGeom prst="rect">
            <a:avLst/>
          </a:prstGeom>
          <a:noFill/>
          <a:ln>
            <a:noFill/>
          </a:ln>
        </p:spPr>
        <p:txBody>
          <a:bodyPr anchorCtr="0" anchor="t" bIns="28575" lIns="57125" rIns="57125" tIns="28575">
            <a:noAutofit/>
          </a:bodyPr>
          <a:lstStyle/>
          <a:p>
            <a:pPr indent="-342900" lvl="1" marL="342900" marR="0" rtl="0" algn="l">
              <a:lnSpc>
                <a:spcPct val="100000"/>
              </a:lnSpc>
              <a:spcBef>
                <a:spcPts val="0"/>
              </a:spcBef>
              <a:spcAft>
                <a:spcPts val="0"/>
              </a:spcAft>
              <a:buClr>
                <a:srgbClr val="F2F2F2"/>
              </a:buClr>
              <a:buSzPct val="100000"/>
              <a:buFont typeface="Arial"/>
              <a:buAutoNum type="arabicParenR" startAt="2"/>
            </a:pPr>
            <a:r>
              <a:rPr b="0" i="0" lang="en-US" sz="1700" u="none" cap="none" strike="noStrike">
                <a:solidFill>
                  <a:srgbClr val="F2F2F2"/>
                </a:solidFill>
                <a:latin typeface="Arial"/>
                <a:ea typeface="Arial"/>
                <a:cs typeface="Arial"/>
                <a:sym typeface="Arial"/>
              </a:rPr>
              <a:t>Create a probabilistic graphical </a:t>
            </a:r>
            <a:r>
              <a:rPr b="0" i="0" lang="en-US" sz="1700" u="none" cap="none" strike="noStrike">
                <a:solidFill>
                  <a:srgbClr val="0365C0"/>
                </a:solidFill>
                <a:latin typeface="Arial"/>
                <a:ea typeface="Arial"/>
                <a:cs typeface="Arial"/>
                <a:sym typeface="Arial"/>
              </a:rPr>
              <a:t>model of those classifications mapped </a:t>
            </a:r>
            <a:br>
              <a:rPr b="0" i="0" lang="en-US" sz="1700" u="none" cap="none" strike="noStrike">
                <a:solidFill>
                  <a:srgbClr val="0365C0"/>
                </a:solidFill>
                <a:latin typeface="Arial"/>
                <a:ea typeface="Arial"/>
                <a:cs typeface="Arial"/>
                <a:sym typeface="Arial"/>
              </a:rPr>
            </a:br>
            <a:r>
              <a:rPr b="0" i="0" lang="en-US" sz="1700" u="none" cap="none" strike="noStrike">
                <a:solidFill>
                  <a:srgbClr val="0365C0"/>
                </a:solidFill>
                <a:latin typeface="Arial"/>
                <a:ea typeface="Arial"/>
                <a:cs typeface="Arial"/>
                <a:sym typeface="Arial"/>
              </a:rPr>
              <a:t>to each keyword phrase</a:t>
            </a:r>
            <a:r>
              <a:rPr b="0" i="0" lang="en-US" sz="1700" u="none" cap="none" strike="noStrike">
                <a:solidFill>
                  <a:srgbClr val="F2F2F2"/>
                </a:solidFill>
                <a:latin typeface="Arial"/>
                <a:ea typeface="Arial"/>
                <a:cs typeface="Arial"/>
                <a:sym typeface="Arial"/>
              </a:rPr>
              <a:t>.</a:t>
            </a:r>
          </a:p>
        </p:txBody>
      </p:sp>
      <p:sp>
        <p:nvSpPr>
          <p:cNvPr id="1115" name="Shape 1115"/>
          <p:cNvSpPr txBox="1"/>
          <p:nvPr/>
        </p:nvSpPr>
        <p:spPr>
          <a:xfrm>
            <a:off x="223050" y="4845250"/>
            <a:ext cx="7098600" cy="271500"/>
          </a:xfrm>
          <a:prstGeom prst="rect">
            <a:avLst/>
          </a:prstGeom>
          <a:noFill/>
          <a:ln>
            <a:noFill/>
          </a:ln>
        </p:spPr>
        <p:txBody>
          <a:bodyPr anchorCtr="0" anchor="ctr" bIns="91425" lIns="91425" rIns="91425" tIns="91425">
            <a:noAutofit/>
          </a:bodyPr>
          <a:lstStyle/>
          <a:p>
            <a:pPr lvl="0" rtl="0">
              <a:spcBef>
                <a:spcPts val="0"/>
              </a:spcBef>
              <a:buNone/>
            </a:pPr>
            <a:r>
              <a:rPr i="1" lang="en-US">
                <a:solidFill>
                  <a:srgbClr val="FFFFFF"/>
                </a:solidFill>
              </a:rPr>
              <a:t>*Query Sense Disambiguation Leveraging Large Scale User Behavioral Data</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9" name="Shape 1119"/>
        <p:cNvGrpSpPr/>
        <p:nvPr/>
      </p:nvGrpSpPr>
      <p:grpSpPr>
        <a:xfrm>
          <a:off x="0" y="0"/>
          <a:ext cx="0" cy="0"/>
          <a:chOff x="0" y="0"/>
          <a:chExt cx="0" cy="0"/>
        </a:xfrm>
      </p:grpSpPr>
      <p:sp>
        <p:nvSpPr>
          <p:cNvPr id="1120" name="Shape 1120"/>
          <p:cNvSpPr txBox="1"/>
          <p:nvPr/>
        </p:nvSpPr>
        <p:spPr>
          <a:xfrm>
            <a:off x="223050" y="241842"/>
            <a:ext cx="8818200" cy="439800"/>
          </a:xfrm>
          <a:prstGeom prst="rect">
            <a:avLst/>
          </a:prstGeom>
          <a:noFill/>
          <a:ln>
            <a:noFill/>
          </a:ln>
        </p:spPr>
        <p:txBody>
          <a:bodyPr anchorCtr="0" anchor="ctr" bIns="28550" lIns="57125" rIns="57125" tIns="28550">
            <a:noAutofit/>
          </a:bodyPr>
          <a:lstStyle/>
          <a:p>
            <a:pPr indent="0" lvl="0" marL="0" marR="0" rtl="0" algn="l">
              <a:lnSpc>
                <a:spcPct val="100000"/>
              </a:lnSpc>
              <a:spcBef>
                <a:spcPts val="0"/>
              </a:spcBef>
              <a:spcAft>
                <a:spcPts val="0"/>
              </a:spcAft>
              <a:buClr>
                <a:srgbClr val="FFFFFF"/>
              </a:buClr>
              <a:buSzPct val="25000"/>
              <a:buFont typeface="Arial"/>
              <a:buNone/>
            </a:pPr>
            <a:r>
              <a:rPr b="0" i="0" lang="en-US" sz="2700" u="none" cap="none" strike="noStrike">
                <a:solidFill>
                  <a:srgbClr val="FFFFFF"/>
                </a:solidFill>
                <a:latin typeface="Calibri"/>
                <a:ea typeface="Calibri"/>
                <a:cs typeface="Calibri"/>
                <a:sym typeface="Calibri"/>
              </a:rPr>
              <a:t>Disambiguated meanings (represented as term vectors)</a:t>
            </a:r>
          </a:p>
        </p:txBody>
      </p:sp>
      <p:graphicFrame>
        <p:nvGraphicFramePr>
          <p:cNvPr id="1121" name="Shape 1121"/>
          <p:cNvGraphicFramePr/>
          <p:nvPr/>
        </p:nvGraphicFramePr>
        <p:xfrm>
          <a:off x="509550" y="972023"/>
          <a:ext cx="3000000" cy="3000000"/>
        </p:xfrm>
        <a:graphic>
          <a:graphicData uri="http://schemas.openxmlformats.org/drawingml/2006/table">
            <a:tbl>
              <a:tblPr bandRow="1" firstRow="1">
                <a:noFill/>
                <a:tableStyleId>{AA7F0032-73A7-4756-BAC4-D744B741A42E}</a:tableStyleId>
              </a:tblPr>
              <a:tblGrid>
                <a:gridCol w="1444400"/>
                <a:gridCol w="6800650"/>
              </a:tblGrid>
              <a:tr h="299350">
                <a:tc>
                  <a:txBody>
                    <a:bodyPr>
                      <a:noAutofit/>
                    </a:bodyPr>
                    <a:lstStyle/>
                    <a:p>
                      <a:pPr indent="0" lvl="0" marL="0" marR="0" rtl="0" algn="l">
                        <a:lnSpc>
                          <a:spcPct val="100000"/>
                        </a:lnSpc>
                        <a:spcBef>
                          <a:spcPts val="0"/>
                        </a:spcBef>
                        <a:spcAft>
                          <a:spcPts val="0"/>
                        </a:spcAft>
                        <a:buClr>
                          <a:srgbClr val="FFFFFF"/>
                        </a:buClr>
                        <a:buSzPct val="25000"/>
                        <a:buFont typeface="Arial"/>
                        <a:buNone/>
                      </a:pPr>
                      <a:r>
                        <a:rPr lang="en-US" sz="2000" u="none" cap="none" strike="noStrike">
                          <a:solidFill>
                            <a:srgbClr val="FFFFFF"/>
                          </a:solidFill>
                        </a:rPr>
                        <a:t>Example</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002060"/>
                    </a:solidFill>
                  </a:tcPr>
                </a:tc>
                <a:tc>
                  <a:txBody>
                    <a:bodyPr>
                      <a:noAutofit/>
                    </a:bodyPr>
                    <a:lstStyle/>
                    <a:p>
                      <a:pPr indent="0" lvl="0" marL="0" marR="0" rtl="0" algn="l">
                        <a:lnSpc>
                          <a:spcPct val="100000"/>
                        </a:lnSpc>
                        <a:spcBef>
                          <a:spcPts val="0"/>
                        </a:spcBef>
                        <a:spcAft>
                          <a:spcPts val="0"/>
                        </a:spcAft>
                        <a:buClr>
                          <a:srgbClr val="FFFFFF"/>
                        </a:buClr>
                        <a:buSzPct val="25000"/>
                        <a:buFont typeface="Arial"/>
                        <a:buNone/>
                      </a:pPr>
                      <a:r>
                        <a:rPr lang="en-US" sz="2000" u="none" cap="none" strike="noStrike">
                          <a:solidFill>
                            <a:srgbClr val="FFFFFF"/>
                          </a:solidFill>
                        </a:rPr>
                        <a:t>Related Keywords (Disambiguated Meanings)</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solidFill>
                      <a:srgbClr val="002060"/>
                    </a:solidFill>
                  </a:tcPr>
                </a:tc>
              </a:tr>
              <a:tr h="235850">
                <a:tc rowSpan="2">
                  <a:txBody>
                    <a:bodyPr>
                      <a:noAutofit/>
                    </a:bodyPr>
                    <a:lstStyle/>
                    <a:p>
                      <a:pPr indent="0" lvl="0" marL="0" marR="0" rtl="0" algn="l">
                        <a:lnSpc>
                          <a:spcPct val="100000"/>
                        </a:lnSpc>
                        <a:spcBef>
                          <a:spcPts val="0"/>
                        </a:spcBef>
                        <a:spcAft>
                          <a:spcPts val="0"/>
                        </a:spcAft>
                        <a:buClr>
                          <a:srgbClr val="EFF3F4"/>
                        </a:buClr>
                        <a:buSzPct val="25000"/>
                        <a:buFont typeface="Arial"/>
                        <a:buNone/>
                      </a:pPr>
                      <a:r>
                        <a:rPr lang="en-US" sz="1400" u="none" cap="none" strike="noStrike">
                          <a:solidFill>
                            <a:srgbClr val="EFF3F4"/>
                          </a:solidFill>
                        </a:rPr>
                        <a:t>architect</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FFFFFF"/>
                        </a:buClr>
                        <a:buSzPct val="25000"/>
                        <a:buFont typeface="Arial"/>
                        <a:buNone/>
                      </a:pPr>
                      <a:r>
                        <a:rPr b="0" i="0" lang="en-US" sz="1500" u="none" cap="none" strike="noStrike">
                          <a:solidFill>
                            <a:srgbClr val="FFFFFF"/>
                          </a:solidFill>
                          <a:latin typeface="Arial"/>
                          <a:ea typeface="Arial"/>
                          <a:cs typeface="Arial"/>
                          <a:sym typeface="Arial"/>
                        </a:rPr>
                        <a:t>1: </a:t>
                      </a:r>
                      <a:r>
                        <a:rPr b="0" i="0" lang="en-US" sz="1500" u="none" cap="none" strike="noStrike">
                          <a:solidFill>
                            <a:srgbClr val="DCBD23"/>
                          </a:solidFill>
                          <a:latin typeface="Arial"/>
                          <a:ea typeface="Arial"/>
                          <a:cs typeface="Arial"/>
                          <a:sym typeface="Arial"/>
                        </a:rPr>
                        <a:t>enterprise architect</a:t>
                      </a:r>
                      <a:r>
                        <a:rPr b="0" i="0" lang="en-US" sz="1500" u="none" cap="none" strike="noStrike">
                          <a:solidFill>
                            <a:srgbClr val="FFFFFF"/>
                          </a:solidFill>
                          <a:latin typeface="Arial"/>
                          <a:ea typeface="Arial"/>
                          <a:cs typeface="Arial"/>
                          <a:sym typeface="Arial"/>
                        </a:rPr>
                        <a:t>, </a:t>
                      </a:r>
                      <a:r>
                        <a:rPr b="0" i="0" lang="en-US" sz="1500" u="none" cap="none" strike="noStrike">
                          <a:solidFill>
                            <a:srgbClr val="DCBD23"/>
                          </a:solidFill>
                          <a:latin typeface="Arial"/>
                          <a:ea typeface="Arial"/>
                          <a:cs typeface="Arial"/>
                          <a:sym typeface="Arial"/>
                        </a:rPr>
                        <a:t>java architect</a:t>
                      </a:r>
                      <a:r>
                        <a:rPr b="0" i="0" lang="en-US" sz="1500" u="none" cap="none" strike="noStrike">
                          <a:solidFill>
                            <a:srgbClr val="FFFFFF"/>
                          </a:solidFill>
                          <a:latin typeface="Arial"/>
                          <a:ea typeface="Arial"/>
                          <a:cs typeface="Arial"/>
                          <a:sym typeface="Arial"/>
                        </a:rPr>
                        <a:t>, </a:t>
                      </a:r>
                      <a:r>
                        <a:rPr b="0" i="0" lang="en-US" sz="1500" u="none" cap="none" strike="noStrike">
                          <a:solidFill>
                            <a:srgbClr val="DCBD23"/>
                          </a:solidFill>
                          <a:latin typeface="Arial"/>
                          <a:ea typeface="Arial"/>
                          <a:cs typeface="Arial"/>
                          <a:sym typeface="Arial"/>
                        </a:rPr>
                        <a:t>data architect</a:t>
                      </a:r>
                      <a:r>
                        <a:rPr b="0" i="0" lang="en-US" sz="1500" u="none" cap="none" strike="noStrike">
                          <a:solidFill>
                            <a:srgbClr val="FFFFFF"/>
                          </a:solidFill>
                          <a:latin typeface="Arial"/>
                          <a:ea typeface="Arial"/>
                          <a:cs typeface="Arial"/>
                          <a:sym typeface="Arial"/>
                        </a:rPr>
                        <a:t>, </a:t>
                      </a:r>
                      <a:r>
                        <a:rPr b="0" i="0" lang="en-US" sz="1500" u="none" cap="none" strike="noStrike">
                          <a:solidFill>
                            <a:srgbClr val="DCBD23"/>
                          </a:solidFill>
                          <a:latin typeface="Arial"/>
                          <a:ea typeface="Arial"/>
                          <a:cs typeface="Arial"/>
                          <a:sym typeface="Arial"/>
                        </a:rPr>
                        <a:t>oracle</a:t>
                      </a:r>
                      <a:r>
                        <a:rPr b="0" i="0" lang="en-US" sz="1500" u="none" cap="none" strike="noStrike">
                          <a:solidFill>
                            <a:srgbClr val="FFFFFF"/>
                          </a:solidFill>
                          <a:latin typeface="Arial"/>
                          <a:ea typeface="Arial"/>
                          <a:cs typeface="Arial"/>
                          <a:sym typeface="Arial"/>
                        </a:rPr>
                        <a:t>, </a:t>
                      </a:r>
                      <a:r>
                        <a:rPr b="0" i="0" lang="en-US" sz="1500" u="none" cap="none" strike="noStrike">
                          <a:solidFill>
                            <a:srgbClr val="DCBD23"/>
                          </a:solidFill>
                          <a:latin typeface="Arial"/>
                          <a:ea typeface="Arial"/>
                          <a:cs typeface="Arial"/>
                          <a:sym typeface="Arial"/>
                        </a:rPr>
                        <a:t>java</a:t>
                      </a:r>
                      <a:r>
                        <a:rPr b="0" i="0" lang="en-US" sz="1500" u="none" cap="none" strike="noStrike">
                          <a:solidFill>
                            <a:srgbClr val="FFFFFF"/>
                          </a:solidFill>
                          <a:latin typeface="Arial"/>
                          <a:ea typeface="Arial"/>
                          <a:cs typeface="Arial"/>
                          <a:sym typeface="Arial"/>
                        </a:rPr>
                        <a:t>, </a:t>
                      </a:r>
                      <a:r>
                        <a:rPr b="0" i="0" lang="en-US" sz="1500" u="none" cap="none" strike="noStrike">
                          <a:solidFill>
                            <a:srgbClr val="DCBD23"/>
                          </a:solidFill>
                          <a:latin typeface="Arial"/>
                          <a:ea typeface="Arial"/>
                          <a:cs typeface="Arial"/>
                          <a:sym typeface="Arial"/>
                        </a:rPr>
                        <a:t>.net</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417275">
                <a:tc vMerge="1"/>
                <a:tc>
                  <a:txBody>
                    <a:bodyPr>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 </a:t>
                      </a:r>
                      <a:r>
                        <a:rPr b="0" i="0" lang="en-US" sz="1400" u="none" cap="none" strike="noStrike">
                          <a:solidFill>
                            <a:srgbClr val="00882B"/>
                          </a:solidFill>
                          <a:latin typeface="Arial"/>
                          <a:ea typeface="Arial"/>
                          <a:cs typeface="Arial"/>
                          <a:sym typeface="Arial"/>
                        </a:rPr>
                        <a:t>architectural designer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architectural drafter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autocad</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autocad drafter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designer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drafter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cad</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engineer</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235850">
                <a:tc rowSpan="2">
                  <a:txBody>
                    <a:bodyPr>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driver</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 </a:t>
                      </a:r>
                      <a:r>
                        <a:rPr b="0" i="0" lang="en-US" sz="1400" u="none" cap="none" strike="noStrike">
                          <a:solidFill>
                            <a:srgbClr val="DCBD23"/>
                          </a:solidFill>
                          <a:latin typeface="Arial"/>
                          <a:ea typeface="Arial"/>
                          <a:cs typeface="Arial"/>
                          <a:sym typeface="Arial"/>
                        </a:rPr>
                        <a:t>linux</a:t>
                      </a:r>
                      <a:r>
                        <a:rPr b="0" i="0" lang="en-US" sz="1400" u="none" cap="none" strike="noStrike">
                          <a:solidFill>
                            <a:srgbClr val="FFFFFF"/>
                          </a:solidFill>
                          <a:latin typeface="Arial"/>
                          <a:ea typeface="Arial"/>
                          <a:cs typeface="Arial"/>
                          <a:sym typeface="Arial"/>
                        </a:rPr>
                        <a:t>, </a:t>
                      </a:r>
                      <a:r>
                        <a:rPr b="0" i="0" lang="en-US" sz="1400" u="none" cap="none" strike="noStrike">
                          <a:solidFill>
                            <a:srgbClr val="DCBD23"/>
                          </a:solidFill>
                          <a:latin typeface="Arial"/>
                          <a:ea typeface="Arial"/>
                          <a:cs typeface="Arial"/>
                          <a:sym typeface="Arial"/>
                        </a:rPr>
                        <a:t>windows</a:t>
                      </a:r>
                      <a:r>
                        <a:rPr b="0" i="0" lang="en-US" sz="1400" u="none" cap="none" strike="noStrike">
                          <a:solidFill>
                            <a:srgbClr val="FFFFFF"/>
                          </a:solidFill>
                          <a:latin typeface="Arial"/>
                          <a:ea typeface="Arial"/>
                          <a:cs typeface="Arial"/>
                          <a:sym typeface="Arial"/>
                        </a:rPr>
                        <a:t>, </a:t>
                      </a:r>
                      <a:r>
                        <a:rPr b="0" i="0" lang="en-US" sz="1400" u="none" cap="none" strike="noStrike">
                          <a:solidFill>
                            <a:srgbClr val="DCBD23"/>
                          </a:solidFill>
                          <a:latin typeface="Arial"/>
                          <a:ea typeface="Arial"/>
                          <a:cs typeface="Arial"/>
                          <a:sym typeface="Arial"/>
                        </a:rPr>
                        <a:t>embedded</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235850">
                <a:tc vMerge="1"/>
                <a:tc>
                  <a:txBody>
                    <a:bodyPr>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 </a:t>
                      </a:r>
                      <a:r>
                        <a:rPr b="0" i="0" lang="en-US" sz="1400" u="none" cap="none" strike="noStrike">
                          <a:solidFill>
                            <a:srgbClr val="00882B"/>
                          </a:solidFill>
                          <a:latin typeface="Arial"/>
                          <a:ea typeface="Arial"/>
                          <a:cs typeface="Arial"/>
                          <a:sym typeface="Arial"/>
                        </a:rPr>
                        <a:t>truck driver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cdl driver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delivery driver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class b driver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cdl</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courier</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417275">
                <a:tc rowSpan="3">
                  <a:txBody>
                    <a:bodyPr>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designer</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 </a:t>
                      </a:r>
                      <a:r>
                        <a:rPr b="0" i="0" lang="en-US" sz="1400" u="none" cap="none" strike="noStrike">
                          <a:solidFill>
                            <a:srgbClr val="DCBD23"/>
                          </a:solidFill>
                          <a:latin typeface="Arial"/>
                          <a:ea typeface="Arial"/>
                          <a:cs typeface="Arial"/>
                          <a:sym typeface="Arial"/>
                        </a:rPr>
                        <a:t>design</a:t>
                      </a:r>
                      <a:r>
                        <a:rPr b="0" i="0" lang="en-US" sz="1400" u="none" cap="none" strike="noStrike">
                          <a:solidFill>
                            <a:srgbClr val="FFFFFF"/>
                          </a:solidFill>
                          <a:latin typeface="Arial"/>
                          <a:ea typeface="Arial"/>
                          <a:cs typeface="Arial"/>
                          <a:sym typeface="Arial"/>
                        </a:rPr>
                        <a:t>, </a:t>
                      </a:r>
                      <a:r>
                        <a:rPr b="0" i="0" lang="en-US" sz="1400" u="none" cap="none" strike="noStrike">
                          <a:solidFill>
                            <a:srgbClr val="DCBD23"/>
                          </a:solidFill>
                          <a:latin typeface="Arial"/>
                          <a:ea typeface="Arial"/>
                          <a:cs typeface="Arial"/>
                          <a:sym typeface="Arial"/>
                        </a:rPr>
                        <a:t>print</a:t>
                      </a:r>
                      <a:r>
                        <a:rPr b="0" i="0" lang="en-US" sz="1400" u="none" cap="none" strike="noStrike">
                          <a:solidFill>
                            <a:srgbClr val="FFFFFF"/>
                          </a:solidFill>
                          <a:latin typeface="Arial"/>
                          <a:ea typeface="Arial"/>
                          <a:cs typeface="Arial"/>
                          <a:sym typeface="Arial"/>
                        </a:rPr>
                        <a:t>, </a:t>
                      </a:r>
                      <a:r>
                        <a:rPr b="0" i="0" lang="en-US" sz="1400" u="none" cap="none" strike="noStrike">
                          <a:solidFill>
                            <a:srgbClr val="DCBD23"/>
                          </a:solidFill>
                          <a:latin typeface="Arial"/>
                          <a:ea typeface="Arial"/>
                          <a:cs typeface="Arial"/>
                          <a:sym typeface="Arial"/>
                        </a:rPr>
                        <a:t>animation</a:t>
                      </a:r>
                      <a:r>
                        <a:rPr b="0" i="0" lang="en-US" sz="1400" u="none" cap="none" strike="noStrike">
                          <a:solidFill>
                            <a:srgbClr val="FFFFFF"/>
                          </a:solidFill>
                          <a:latin typeface="Arial"/>
                          <a:ea typeface="Arial"/>
                          <a:cs typeface="Arial"/>
                          <a:sym typeface="Arial"/>
                        </a:rPr>
                        <a:t>, </a:t>
                      </a:r>
                      <a:r>
                        <a:rPr b="0" i="0" lang="en-US" sz="1400" u="none" cap="none" strike="noStrike">
                          <a:solidFill>
                            <a:srgbClr val="DCBD23"/>
                          </a:solidFill>
                          <a:latin typeface="Arial"/>
                          <a:ea typeface="Arial"/>
                          <a:cs typeface="Arial"/>
                          <a:sym typeface="Arial"/>
                        </a:rPr>
                        <a:t>artist</a:t>
                      </a:r>
                      <a:r>
                        <a:rPr b="0" i="0" lang="en-US" sz="1400" u="none" cap="none" strike="noStrike">
                          <a:solidFill>
                            <a:srgbClr val="FFFFFF"/>
                          </a:solidFill>
                          <a:latin typeface="Arial"/>
                          <a:ea typeface="Arial"/>
                          <a:cs typeface="Arial"/>
                          <a:sym typeface="Arial"/>
                        </a:rPr>
                        <a:t>, </a:t>
                      </a:r>
                      <a:r>
                        <a:rPr b="0" i="0" lang="en-US" sz="1400" u="none" cap="none" strike="noStrike">
                          <a:solidFill>
                            <a:srgbClr val="DCBD23"/>
                          </a:solidFill>
                          <a:latin typeface="Arial"/>
                          <a:ea typeface="Arial"/>
                          <a:cs typeface="Arial"/>
                          <a:sym typeface="Arial"/>
                        </a:rPr>
                        <a:t>illustrator</a:t>
                      </a:r>
                      <a:r>
                        <a:rPr b="0" i="0" lang="en-US" sz="1400" u="none" cap="none" strike="noStrike">
                          <a:solidFill>
                            <a:srgbClr val="FFFFFF"/>
                          </a:solidFill>
                          <a:latin typeface="Arial"/>
                          <a:ea typeface="Arial"/>
                          <a:cs typeface="Arial"/>
                          <a:sym typeface="Arial"/>
                        </a:rPr>
                        <a:t>, </a:t>
                      </a:r>
                      <a:r>
                        <a:rPr b="0" i="0" lang="en-US" sz="1400" u="none" cap="none" strike="noStrike">
                          <a:solidFill>
                            <a:srgbClr val="DCBD23"/>
                          </a:solidFill>
                          <a:latin typeface="Arial"/>
                          <a:ea typeface="Arial"/>
                          <a:cs typeface="Arial"/>
                          <a:sym typeface="Arial"/>
                        </a:rPr>
                        <a:t>creative</a:t>
                      </a:r>
                      <a:r>
                        <a:rPr b="0" i="0" lang="en-US" sz="1400" u="none" cap="none" strike="noStrike">
                          <a:solidFill>
                            <a:srgbClr val="FFFFFF"/>
                          </a:solidFill>
                          <a:latin typeface="Arial"/>
                          <a:ea typeface="Arial"/>
                          <a:cs typeface="Arial"/>
                          <a:sym typeface="Arial"/>
                        </a:rPr>
                        <a:t>, </a:t>
                      </a:r>
                      <a:r>
                        <a:rPr b="0" i="0" lang="en-US" sz="1400" u="none" cap="none" strike="noStrike">
                          <a:solidFill>
                            <a:srgbClr val="DCBD23"/>
                          </a:solidFill>
                          <a:latin typeface="Arial"/>
                          <a:ea typeface="Arial"/>
                          <a:cs typeface="Arial"/>
                          <a:sym typeface="Arial"/>
                        </a:rPr>
                        <a:t>graphic artist</a:t>
                      </a:r>
                      <a:r>
                        <a:rPr b="0" i="0" lang="en-US" sz="1400" u="none" cap="none" strike="noStrike">
                          <a:solidFill>
                            <a:srgbClr val="FFFFFF"/>
                          </a:solidFill>
                          <a:latin typeface="Arial"/>
                          <a:ea typeface="Arial"/>
                          <a:cs typeface="Arial"/>
                          <a:sym typeface="Arial"/>
                        </a:rPr>
                        <a:t>, </a:t>
                      </a:r>
                      <a:r>
                        <a:rPr b="0" i="0" lang="en-US" sz="1400" u="none" cap="none" strike="noStrike">
                          <a:solidFill>
                            <a:srgbClr val="DCBD23"/>
                          </a:solidFill>
                          <a:latin typeface="Arial"/>
                          <a:ea typeface="Arial"/>
                          <a:cs typeface="Arial"/>
                          <a:sym typeface="Arial"/>
                        </a:rPr>
                        <a:t>graphic</a:t>
                      </a:r>
                      <a:r>
                        <a:rPr b="0" i="0" lang="en-US" sz="1400" u="none" cap="none" strike="noStrike">
                          <a:solidFill>
                            <a:srgbClr val="FFFFFF"/>
                          </a:solidFill>
                          <a:latin typeface="Arial"/>
                          <a:ea typeface="Arial"/>
                          <a:cs typeface="Arial"/>
                          <a:sym typeface="Arial"/>
                        </a:rPr>
                        <a:t>, </a:t>
                      </a:r>
                      <a:r>
                        <a:rPr b="0" i="0" lang="en-US" sz="1400" u="none" cap="none" strike="noStrike">
                          <a:solidFill>
                            <a:srgbClr val="DCBD23"/>
                          </a:solidFill>
                          <a:latin typeface="Arial"/>
                          <a:ea typeface="Arial"/>
                          <a:cs typeface="Arial"/>
                          <a:sym typeface="Arial"/>
                        </a:rPr>
                        <a:t>photoshop</a:t>
                      </a:r>
                      <a:r>
                        <a:rPr b="0" i="0" lang="en-US" sz="1400" u="none" cap="none" strike="noStrike">
                          <a:solidFill>
                            <a:srgbClr val="FFFFFF"/>
                          </a:solidFill>
                          <a:latin typeface="Arial"/>
                          <a:ea typeface="Arial"/>
                          <a:cs typeface="Arial"/>
                          <a:sym typeface="Arial"/>
                        </a:rPr>
                        <a:t>, </a:t>
                      </a:r>
                      <a:r>
                        <a:rPr b="0" i="0" lang="en-US" sz="1400" u="none" cap="none" strike="noStrike">
                          <a:solidFill>
                            <a:srgbClr val="DCBD23"/>
                          </a:solidFill>
                          <a:latin typeface="Arial"/>
                          <a:ea typeface="Arial"/>
                          <a:cs typeface="Arial"/>
                          <a:sym typeface="Arial"/>
                        </a:rPr>
                        <a:t>video</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417275">
                <a:tc vMerge="1"/>
                <a:tc>
                  <a:txBody>
                    <a:bodyPr>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 </a:t>
                      </a:r>
                      <a:r>
                        <a:rPr b="0" i="0" lang="en-US" sz="1400" u="none" cap="none" strike="noStrike">
                          <a:solidFill>
                            <a:srgbClr val="00882B"/>
                          </a:solidFill>
                          <a:latin typeface="Arial"/>
                          <a:ea typeface="Arial"/>
                          <a:cs typeface="Arial"/>
                          <a:sym typeface="Arial"/>
                        </a:rPr>
                        <a:t>graphic</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web designer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design</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web design</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graphic design</a:t>
                      </a:r>
                      <a:r>
                        <a:rPr b="0" i="0" lang="en-US" sz="1400" u="none" cap="none" strike="noStrike">
                          <a:solidFill>
                            <a:srgbClr val="FFFFFF"/>
                          </a:solidFill>
                          <a:latin typeface="Arial"/>
                          <a:ea typeface="Arial"/>
                          <a:cs typeface="Arial"/>
                          <a:sym typeface="Arial"/>
                        </a:rPr>
                        <a:t>, </a:t>
                      </a:r>
                      <a:r>
                        <a:rPr b="0" i="0" lang="en-US" sz="1400" u="none" cap="none" strike="noStrike">
                          <a:solidFill>
                            <a:srgbClr val="00882B"/>
                          </a:solidFill>
                          <a:latin typeface="Arial"/>
                          <a:ea typeface="Arial"/>
                          <a:cs typeface="Arial"/>
                          <a:sym typeface="Arial"/>
                        </a:rPr>
                        <a:t>graphic designer</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417275">
                <a:tc vMerge="1"/>
                <a:tc>
                  <a:txBody>
                    <a:bodyPr>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 </a:t>
                      </a:r>
                      <a:r>
                        <a:rPr b="0" i="0" lang="en-US" sz="1400" u="none" cap="none" strike="noStrike">
                          <a:solidFill>
                            <a:srgbClr val="0365C0"/>
                          </a:solidFill>
                          <a:latin typeface="Arial"/>
                          <a:ea typeface="Arial"/>
                          <a:cs typeface="Arial"/>
                          <a:sym typeface="Arial"/>
                        </a:rPr>
                        <a:t>design</a:t>
                      </a:r>
                      <a:r>
                        <a:rPr b="0" i="0" lang="en-US" sz="1400" u="none" cap="none" strike="noStrike">
                          <a:solidFill>
                            <a:srgbClr val="FFFFFF"/>
                          </a:solidFill>
                          <a:latin typeface="Arial"/>
                          <a:ea typeface="Arial"/>
                          <a:cs typeface="Arial"/>
                          <a:sym typeface="Arial"/>
                        </a:rPr>
                        <a:t>, </a:t>
                      </a:r>
                      <a:r>
                        <a:rPr b="0" i="0" lang="en-US" sz="1400" u="none" cap="none" strike="noStrike">
                          <a:solidFill>
                            <a:srgbClr val="0365C0"/>
                          </a:solidFill>
                          <a:latin typeface="Arial"/>
                          <a:ea typeface="Arial"/>
                          <a:cs typeface="Arial"/>
                          <a:sym typeface="Arial"/>
                        </a:rPr>
                        <a:t>drafter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365C0"/>
                          </a:solidFill>
                          <a:latin typeface="Arial"/>
                          <a:ea typeface="Arial"/>
                          <a:cs typeface="Arial"/>
                          <a:sym typeface="Arial"/>
                        </a:rPr>
                        <a:t>cad designer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365C0"/>
                          </a:solidFill>
                          <a:latin typeface="Arial"/>
                          <a:ea typeface="Arial"/>
                          <a:cs typeface="Arial"/>
                          <a:sym typeface="Arial"/>
                        </a:rPr>
                        <a:t>draftsman</a:t>
                      </a:r>
                      <a:r>
                        <a:rPr b="0" i="0" lang="en-US" sz="1400" u="none" cap="none" strike="noStrike">
                          <a:solidFill>
                            <a:srgbClr val="FFFFFF"/>
                          </a:solidFill>
                          <a:latin typeface="Arial"/>
                          <a:ea typeface="Arial"/>
                          <a:cs typeface="Arial"/>
                          <a:sym typeface="Arial"/>
                        </a:rPr>
                        <a:t>, </a:t>
                      </a:r>
                      <a:r>
                        <a:rPr b="0" i="0" lang="en-US" sz="1400" u="none" cap="none" strike="noStrike">
                          <a:solidFill>
                            <a:srgbClr val="0365C0"/>
                          </a:solidFill>
                          <a:latin typeface="Arial"/>
                          <a:ea typeface="Arial"/>
                          <a:cs typeface="Arial"/>
                          <a:sym typeface="Arial"/>
                        </a:rPr>
                        <a:t>autocad</a:t>
                      </a:r>
                      <a:r>
                        <a:rPr b="0" i="0" lang="en-US" sz="1400" u="none" cap="none" strike="noStrike">
                          <a:solidFill>
                            <a:srgbClr val="FFFFFF"/>
                          </a:solidFill>
                          <a:latin typeface="Arial"/>
                          <a:ea typeface="Arial"/>
                          <a:cs typeface="Arial"/>
                          <a:sym typeface="Arial"/>
                        </a:rPr>
                        <a:t>, </a:t>
                      </a:r>
                      <a:r>
                        <a:rPr b="0" i="0" lang="en-US" sz="1400" u="none" cap="none" strike="noStrike">
                          <a:solidFill>
                            <a:srgbClr val="0365C0"/>
                          </a:solidFill>
                          <a:latin typeface="Arial"/>
                          <a:ea typeface="Arial"/>
                          <a:cs typeface="Arial"/>
                          <a:sym typeface="Arial"/>
                        </a:rPr>
                        <a:t>mechanical designer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365C0"/>
                          </a:solidFill>
                          <a:latin typeface="Arial"/>
                          <a:ea typeface="Arial"/>
                          <a:cs typeface="Arial"/>
                          <a:sym typeface="Arial"/>
                        </a:rPr>
                        <a:t>proe</a:t>
                      </a:r>
                      <a:r>
                        <a:rPr b="0" i="0" lang="en-US" sz="1400" u="none" cap="none" strike="noStrike">
                          <a:solidFill>
                            <a:srgbClr val="FFFFFF"/>
                          </a:solidFill>
                          <a:latin typeface="Arial"/>
                          <a:ea typeface="Arial"/>
                          <a:cs typeface="Arial"/>
                          <a:sym typeface="Arial"/>
                        </a:rPr>
                        <a:t>, </a:t>
                      </a:r>
                      <a:r>
                        <a:rPr b="0" i="0" lang="en-US" sz="1400" u="none" cap="none" strike="noStrike">
                          <a:solidFill>
                            <a:srgbClr val="0365C0"/>
                          </a:solidFill>
                          <a:latin typeface="Arial"/>
                          <a:ea typeface="Arial"/>
                          <a:cs typeface="Arial"/>
                          <a:sym typeface="Arial"/>
                        </a:rPr>
                        <a:t>structural designer</a:t>
                      </a:r>
                      <a:r>
                        <a:rPr b="0" i="0" lang="en-US" sz="1400" u="none" cap="none" strike="noStrike">
                          <a:solidFill>
                            <a:srgbClr val="FFFFFF"/>
                          </a:solidFill>
                          <a:latin typeface="Arial"/>
                          <a:ea typeface="Arial"/>
                          <a:cs typeface="Arial"/>
                          <a:sym typeface="Arial"/>
                        </a:rPr>
                        <a:t>, </a:t>
                      </a:r>
                      <a:r>
                        <a:rPr b="0" i="0" lang="en-US" sz="1400" u="none" cap="none" strike="noStrike">
                          <a:solidFill>
                            <a:srgbClr val="0365C0"/>
                          </a:solidFill>
                          <a:latin typeface="Arial"/>
                          <a:ea typeface="Arial"/>
                          <a:cs typeface="Arial"/>
                          <a:sym typeface="Arial"/>
                        </a:rPr>
                        <a:t>revit</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r h="319000">
                <a:tc>
                  <a:txBody>
                    <a:bodyPr>
                      <a:noAutofit/>
                    </a:bodyPr>
                    <a:lstStyle/>
                    <a:p>
                      <a:pPr indent="0" lvl="0" marL="0" marR="0" rtl="0" algn="l">
                        <a:lnSpc>
                          <a:spcPct val="100000"/>
                        </a:lnSpc>
                        <a:spcBef>
                          <a:spcPts val="0"/>
                        </a:spcBef>
                        <a:spcAft>
                          <a:spcPts val="0"/>
                        </a:spcAft>
                        <a:buClr>
                          <a:srgbClr val="EFF3F4"/>
                        </a:buClr>
                        <a:buSzPct val="25000"/>
                        <a:buFont typeface="Arial"/>
                        <a:buNone/>
                      </a:pPr>
                      <a:r>
                        <a:rPr lang="en-US" sz="1500" u="none" cap="none" strike="noStrike">
                          <a:solidFill>
                            <a:srgbClr val="EFF3F4"/>
                          </a:solidFill>
                        </a:rPr>
                        <a:t>…</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EFF3F4"/>
                        </a:buClr>
                        <a:buSzPct val="25000"/>
                        <a:buFont typeface="Arial"/>
                        <a:buNone/>
                      </a:pPr>
                      <a:r>
                        <a:rPr lang="en-US" sz="1500" u="none" cap="none" strike="noStrike">
                          <a:solidFill>
                            <a:srgbClr val="EFF3F4"/>
                          </a:solidFill>
                        </a:rPr>
                        <a:t>…</a:t>
                      </a:r>
                    </a:p>
                  </a:txBody>
                  <a:tcPr marT="34300" marB="34300" marR="91450" marL="91450">
                    <a:lnL cap="flat" cmpd="sng" w="9525">
                      <a:solidFill>
                        <a:srgbClr val="D9D9D9"/>
                      </a:solidFill>
                      <a:prstDash val="solid"/>
                      <a:round/>
                      <a:headEnd len="med" w="med" type="none"/>
                      <a:tailEnd len="med" w="med" type="none"/>
                    </a:lnL>
                    <a:lnR cap="flat" cmpd="sng" w="9525">
                      <a:solidFill>
                        <a:srgbClr val="D9D9D9"/>
                      </a:solidFill>
                      <a:prstDash val="solid"/>
                      <a:round/>
                      <a:headEnd len="med" w="med" type="none"/>
                      <a:tailEnd len="med" w="med" type="none"/>
                    </a:lnR>
                    <a:lnT cap="flat" cmpd="sng" w="9525">
                      <a:solidFill>
                        <a:srgbClr val="D9D9D9"/>
                      </a:solidFill>
                      <a:prstDash val="solid"/>
                      <a:round/>
                      <a:headEnd len="med" w="med" type="none"/>
                      <a:tailEnd len="med" w="med" type="none"/>
                    </a:lnT>
                    <a:lnB cap="flat" cmpd="sng" w="9525">
                      <a:solidFill>
                        <a:srgbClr val="D9D9D9"/>
                      </a:solidFill>
                      <a:prstDash val="solid"/>
                      <a:round/>
                      <a:headEnd len="med" w="med" type="none"/>
                      <a:tailEnd len="med" w="med"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5" name="Shape 1125"/>
        <p:cNvGrpSpPr/>
        <p:nvPr/>
      </p:nvGrpSpPr>
      <p:grpSpPr>
        <a:xfrm>
          <a:off x="0" y="0"/>
          <a:ext cx="0" cy="0"/>
          <a:chOff x="0" y="0"/>
          <a:chExt cx="0" cy="0"/>
        </a:xfrm>
      </p:grpSpPr>
      <p:sp>
        <p:nvSpPr>
          <p:cNvPr id="1126" name="Shape 1126"/>
          <p:cNvSpPr txBox="1"/>
          <p:nvPr>
            <p:ph idx="1" type="body"/>
          </p:nvPr>
        </p:nvSpPr>
        <p:spPr>
          <a:xfrm>
            <a:off x="371475" y="3207116"/>
            <a:ext cx="6614100" cy="454199"/>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chemeClr val="accent1"/>
              </a:buClr>
              <a:buSzPct val="25000"/>
              <a:buFont typeface="Arial"/>
              <a:buNone/>
            </a:pPr>
            <a:r>
              <a:rPr b="0" i="0" lang="en-US" sz="1800" u="none" cap="none" strike="noStrike">
                <a:solidFill>
                  <a:schemeClr val="lt1"/>
                </a:solidFill>
                <a:latin typeface="Calibri"/>
                <a:ea typeface="Calibri"/>
                <a:cs typeface="Calibri"/>
                <a:sym typeface="Calibri"/>
              </a:rPr>
              <a:t>Khalifeh AlJadda</a:t>
            </a:r>
          </a:p>
          <a:p>
            <a:pPr indent="0" lvl="0" marL="0" marR="0" rtl="0" algn="l">
              <a:lnSpc>
                <a:spcPct val="100000"/>
              </a:lnSpc>
              <a:spcBef>
                <a:spcPts val="0"/>
              </a:spcBef>
              <a:spcAft>
                <a:spcPts val="0"/>
              </a:spcAft>
              <a:buClr>
                <a:schemeClr val="accent1"/>
              </a:buClr>
              <a:buSzPct val="25000"/>
              <a:buFont typeface="Arial"/>
              <a:buNone/>
            </a:pPr>
            <a:r>
              <a:rPr b="0" i="0" lang="en-US" sz="1800" u="none" cap="none" strike="noStrike">
                <a:solidFill>
                  <a:schemeClr val="lt1"/>
                </a:solidFill>
                <a:latin typeface="Calibri"/>
                <a:ea typeface="Calibri"/>
                <a:cs typeface="Calibri"/>
                <a:sym typeface="Calibri"/>
              </a:rPr>
              <a:t>Mohammed Korayem</a:t>
            </a:r>
          </a:p>
          <a:p>
            <a:pPr indent="0" lvl="0" marL="0" marR="0" rtl="0" algn="l">
              <a:lnSpc>
                <a:spcPct val="100000"/>
              </a:lnSpc>
              <a:spcBef>
                <a:spcPts val="0"/>
              </a:spcBef>
              <a:spcAft>
                <a:spcPts val="0"/>
              </a:spcAft>
              <a:buClr>
                <a:schemeClr val="accent1"/>
              </a:buClr>
              <a:buSzPct val="25000"/>
              <a:buFont typeface="Arial"/>
              <a:buNone/>
            </a:pPr>
            <a:r>
              <a:t/>
            </a:r>
            <a:endParaRPr b="0" i="0" sz="1800" u="none" cap="none" strike="noStrike">
              <a:solidFill>
                <a:schemeClr val="lt1"/>
              </a:solidFill>
              <a:latin typeface="Calibri"/>
              <a:ea typeface="Calibri"/>
              <a:cs typeface="Calibri"/>
              <a:sym typeface="Calibri"/>
            </a:endParaRPr>
          </a:p>
        </p:txBody>
      </p:sp>
      <p:sp>
        <p:nvSpPr>
          <p:cNvPr id="1127" name="Shape 1127"/>
          <p:cNvSpPr txBox="1"/>
          <p:nvPr>
            <p:ph idx="3" type="body"/>
          </p:nvPr>
        </p:nvSpPr>
        <p:spPr>
          <a:xfrm>
            <a:off x="371475" y="1200150"/>
            <a:ext cx="5619600" cy="1988700"/>
          </a:xfrm>
          <a:prstGeom prst="rect">
            <a:avLst/>
          </a:prstGeom>
          <a:noFill/>
          <a:ln>
            <a:noFill/>
          </a:ln>
        </p:spPr>
        <p:txBody>
          <a:bodyPr anchorCtr="0" anchor="b" bIns="34275" lIns="68575" rIns="68575" tIns="34275">
            <a:noAutofit/>
          </a:bodyPr>
          <a:lstStyle/>
          <a:p>
            <a:pPr indent="0" lvl="0" marL="0" marR="0" rtl="0" algn="l">
              <a:lnSpc>
                <a:spcPct val="100000"/>
              </a:lnSpc>
              <a:spcBef>
                <a:spcPts val="0"/>
              </a:spcBef>
              <a:spcAft>
                <a:spcPts val="0"/>
              </a:spcAft>
              <a:buClr>
                <a:schemeClr val="accent1"/>
              </a:buClr>
              <a:buSzPct val="25000"/>
              <a:buFont typeface="Arial"/>
              <a:buNone/>
            </a:pPr>
            <a:r>
              <a:rPr b="0" i="0" lang="en-US" sz="4100" u="none" cap="none" strike="noStrike">
                <a:solidFill>
                  <a:schemeClr val="lt1"/>
                </a:solidFill>
                <a:latin typeface="Rokkitt"/>
                <a:ea typeface="Rokkitt"/>
                <a:cs typeface="Rokkitt"/>
                <a:sym typeface="Rokkitt"/>
              </a:rPr>
              <a:t>Learning to Rank (LTR)</a:t>
            </a:r>
          </a:p>
        </p:txBody>
      </p:sp>
      <p:sp>
        <p:nvSpPr>
          <p:cNvPr id="1128" name="Shape 1128"/>
          <p:cNvSpPr/>
          <p:nvPr/>
        </p:nvSpPr>
        <p:spPr>
          <a:xfrm>
            <a:off x="-8433" y="3892266"/>
            <a:ext cx="9152400" cy="1018500"/>
          </a:xfrm>
          <a:prstGeom prst="rect">
            <a:avLst/>
          </a:prstGeom>
          <a:solidFill>
            <a:srgbClr val="F1F1F2">
              <a:alpha val="843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pic>
        <p:nvPicPr>
          <p:cNvPr id="1129" name="Shape 1129"/>
          <p:cNvPicPr preferRelativeResize="0"/>
          <p:nvPr/>
        </p:nvPicPr>
        <p:blipFill rotWithShape="1">
          <a:blip r:embed="rId3">
            <a:alphaModFix/>
          </a:blip>
          <a:srcRect b="0" l="0" r="0" t="0"/>
          <a:stretch/>
        </p:blipFill>
        <p:spPr>
          <a:xfrm>
            <a:off x="6609871" y="4025767"/>
            <a:ext cx="2413200" cy="798300"/>
          </a:xfrm>
          <a:prstGeom prst="rect">
            <a:avLst/>
          </a:prstGeom>
          <a:noFill/>
          <a:ln>
            <a:noFill/>
          </a:ln>
        </p:spPr>
      </p:pic>
      <p:sp>
        <p:nvSpPr>
          <p:cNvPr id="1130" name="Shape 1130"/>
          <p:cNvSpPr txBox="1"/>
          <p:nvPr/>
        </p:nvSpPr>
        <p:spPr>
          <a:xfrm>
            <a:off x="102850" y="3621575"/>
            <a:ext cx="5475900" cy="133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accent1"/>
              </a:buClr>
              <a:buSzPct val="25000"/>
              <a:buFont typeface="Calibri"/>
              <a:buNone/>
            </a:pPr>
            <a:r>
              <a:rPr b="1" lang="en-US" sz="2400">
                <a:solidFill>
                  <a:schemeClr val="accent1"/>
                </a:solidFill>
                <a:latin typeface="Calibri"/>
                <a:ea typeface="Calibri"/>
                <a:cs typeface="Calibri"/>
                <a:sym typeface="Calibri"/>
              </a:rPr>
              <a:t>SKG (Cleanup Noise)</a:t>
            </a:r>
          </a:p>
        </p:txBody>
      </p:sp>
      <p:pic>
        <p:nvPicPr>
          <p:cNvPr id="1131" name="Shape 1131"/>
          <p:cNvPicPr preferRelativeResize="0"/>
          <p:nvPr/>
        </p:nvPicPr>
        <p:blipFill>
          <a:blip r:embed="rId4">
            <a:alphaModFix/>
          </a:blip>
          <a:stretch>
            <a:fillRect/>
          </a:stretch>
        </p:blipFill>
        <p:spPr>
          <a:xfrm>
            <a:off x="0" y="0"/>
            <a:ext cx="9144000" cy="38501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5" name="Shape 1135"/>
        <p:cNvGrpSpPr/>
        <p:nvPr/>
      </p:nvGrpSpPr>
      <p:grpSpPr>
        <a:xfrm>
          <a:off x="0" y="0"/>
          <a:ext cx="0" cy="0"/>
          <a:chOff x="0" y="0"/>
          <a:chExt cx="0" cy="0"/>
        </a:xfrm>
      </p:grpSpPr>
      <p:pic>
        <p:nvPicPr>
          <p:cNvPr id="1136" name="Shape 1136"/>
          <p:cNvPicPr preferRelativeResize="0"/>
          <p:nvPr/>
        </p:nvPicPr>
        <p:blipFill>
          <a:blip r:embed="rId3">
            <a:alphaModFix/>
          </a:blip>
          <a:stretch>
            <a:fillRect/>
          </a:stretch>
        </p:blipFill>
        <p:spPr>
          <a:xfrm>
            <a:off x="32450" y="76200"/>
            <a:ext cx="9045098" cy="51434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0" name="Shape 1140"/>
        <p:cNvGrpSpPr/>
        <p:nvPr/>
      </p:nvGrpSpPr>
      <p:grpSpPr>
        <a:xfrm>
          <a:off x="0" y="0"/>
          <a:ext cx="0" cy="0"/>
          <a:chOff x="0" y="0"/>
          <a:chExt cx="0" cy="0"/>
        </a:xfrm>
      </p:grpSpPr>
      <p:pic>
        <p:nvPicPr>
          <p:cNvPr id="1141" name="Shape 1141"/>
          <p:cNvPicPr preferRelativeResize="0"/>
          <p:nvPr/>
        </p:nvPicPr>
        <p:blipFill>
          <a:blip r:embed="rId3">
            <a:alphaModFix/>
          </a:blip>
          <a:stretch>
            <a:fillRect/>
          </a:stretch>
        </p:blipFill>
        <p:spPr>
          <a:xfrm>
            <a:off x="37082" y="-457200"/>
            <a:ext cx="9069836"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5" name="Shape 1145"/>
        <p:cNvGrpSpPr/>
        <p:nvPr/>
      </p:nvGrpSpPr>
      <p:grpSpPr>
        <a:xfrm>
          <a:off x="0" y="0"/>
          <a:ext cx="0" cy="0"/>
          <a:chOff x="0" y="0"/>
          <a:chExt cx="0" cy="0"/>
        </a:xfrm>
      </p:grpSpPr>
      <p:pic>
        <p:nvPicPr>
          <p:cNvPr id="1146" name="Shape 1146"/>
          <p:cNvPicPr preferRelativeResize="0"/>
          <p:nvPr/>
        </p:nvPicPr>
        <p:blipFill>
          <a:blip r:embed="rId3">
            <a:alphaModFix/>
          </a:blip>
          <a:stretch>
            <a:fillRect/>
          </a:stretch>
        </p:blipFill>
        <p:spPr>
          <a:xfrm>
            <a:off x="112525" y="261203"/>
            <a:ext cx="9143999" cy="3782893"/>
          </a:xfrm>
          <a:prstGeom prst="rect">
            <a:avLst/>
          </a:prstGeom>
          <a:noFill/>
          <a:ln>
            <a:noFill/>
          </a:ln>
        </p:spPr>
      </p:pic>
      <p:sp>
        <p:nvSpPr>
          <p:cNvPr id="1147" name="Shape 1147"/>
          <p:cNvSpPr txBox="1"/>
          <p:nvPr/>
        </p:nvSpPr>
        <p:spPr>
          <a:xfrm>
            <a:off x="112525" y="4572000"/>
            <a:ext cx="7655400" cy="571500"/>
          </a:xfrm>
          <a:prstGeom prst="rect">
            <a:avLst/>
          </a:prstGeom>
          <a:noFill/>
          <a:ln>
            <a:noFill/>
          </a:ln>
        </p:spPr>
        <p:txBody>
          <a:bodyPr anchorCtr="0" anchor="t" bIns="91425" lIns="91425" rIns="91425" tIns="91425">
            <a:noAutofit/>
          </a:bodyPr>
          <a:lstStyle/>
          <a:p>
            <a:pPr lvl="0">
              <a:spcBef>
                <a:spcPts val="0"/>
              </a:spcBef>
              <a:buNone/>
            </a:pPr>
            <a:r>
              <a:rPr i="1" lang="en-US" sz="1100">
                <a:solidFill>
                  <a:srgbClr val="FFFFFF"/>
                </a:solidFill>
              </a:rPr>
              <a:t>Trey Grainger, Khalifeh AlJadda, Mohammed Korayem, Andries Smith.“The Semantic Knowledge Graph: A compact, auto-generated model for real-time traversal and ranking of any relationship within a domain”. DSAA 2016</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1" name="Shape 1151"/>
        <p:cNvGrpSpPr/>
        <p:nvPr/>
      </p:nvGrpSpPr>
      <p:grpSpPr>
        <a:xfrm>
          <a:off x="0" y="0"/>
          <a:ext cx="0" cy="0"/>
          <a:chOff x="0" y="0"/>
          <a:chExt cx="0" cy="0"/>
        </a:xfrm>
      </p:grpSpPr>
      <p:pic>
        <p:nvPicPr>
          <p:cNvPr id="1152" name="Shape 115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53" name="Shape 1153"/>
          <p:cNvPicPr preferRelativeResize="0"/>
          <p:nvPr/>
        </p:nvPicPr>
        <p:blipFill>
          <a:blip r:embed="rId4">
            <a:alphaModFix/>
          </a:blip>
          <a:stretch>
            <a:fillRect/>
          </a:stretch>
        </p:blipFill>
        <p:spPr>
          <a:xfrm>
            <a:off x="6658750" y="983525"/>
            <a:ext cx="2485250" cy="2616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7" name="Shape 1157"/>
        <p:cNvGrpSpPr/>
        <p:nvPr/>
      </p:nvGrpSpPr>
      <p:grpSpPr>
        <a:xfrm>
          <a:off x="0" y="0"/>
          <a:ext cx="0" cy="0"/>
          <a:chOff x="0" y="0"/>
          <a:chExt cx="0" cy="0"/>
        </a:xfrm>
      </p:grpSpPr>
      <p:sp>
        <p:nvSpPr>
          <p:cNvPr id="1158" name="Shape 1158"/>
          <p:cNvSpPr txBox="1"/>
          <p:nvPr/>
        </p:nvSpPr>
        <p:spPr>
          <a:xfrm>
            <a:off x="475100" y="268200"/>
            <a:ext cx="8334900" cy="712800"/>
          </a:xfrm>
          <a:prstGeom prst="rect">
            <a:avLst/>
          </a:prstGeom>
          <a:noFill/>
          <a:ln>
            <a:noFill/>
          </a:ln>
        </p:spPr>
        <p:txBody>
          <a:bodyPr anchorCtr="0" anchor="t" bIns="91425" lIns="91425" rIns="91425" tIns="91425">
            <a:noAutofit/>
          </a:bodyPr>
          <a:lstStyle/>
          <a:p>
            <a:pPr lvl="0" rtl="0" algn="ctr">
              <a:spcBef>
                <a:spcPts val="0"/>
              </a:spcBef>
              <a:buNone/>
            </a:pPr>
            <a:r>
              <a:rPr b="1" lang="en-US" sz="3000">
                <a:solidFill>
                  <a:schemeClr val="lt1"/>
                </a:solidFill>
              </a:rPr>
              <a:t>Possible Solutions</a:t>
            </a:r>
          </a:p>
        </p:txBody>
      </p:sp>
      <p:pic>
        <p:nvPicPr>
          <p:cNvPr id="1159" name="Shape 1159"/>
          <p:cNvPicPr preferRelativeResize="0"/>
          <p:nvPr/>
        </p:nvPicPr>
        <p:blipFill>
          <a:blip r:embed="rId3">
            <a:alphaModFix/>
          </a:blip>
          <a:stretch>
            <a:fillRect/>
          </a:stretch>
        </p:blipFill>
        <p:spPr>
          <a:xfrm>
            <a:off x="0" y="76200"/>
            <a:ext cx="9144000" cy="4778474"/>
          </a:xfrm>
          <a:prstGeom prst="rect">
            <a:avLst/>
          </a:prstGeom>
          <a:noFill/>
          <a:ln>
            <a:noFill/>
          </a:ln>
        </p:spPr>
      </p:pic>
      <p:sp>
        <p:nvSpPr>
          <p:cNvPr id="1160" name="Shape 1160"/>
          <p:cNvSpPr txBox="1"/>
          <p:nvPr/>
        </p:nvSpPr>
        <p:spPr>
          <a:xfrm>
            <a:off x="-4425" y="4803050"/>
            <a:ext cx="7616400" cy="294900"/>
          </a:xfrm>
          <a:prstGeom prst="rect">
            <a:avLst/>
          </a:prstGeom>
          <a:noFill/>
          <a:ln>
            <a:noFill/>
          </a:ln>
        </p:spPr>
        <p:txBody>
          <a:bodyPr anchorCtr="0" anchor="t" bIns="91425" lIns="91425" rIns="91425" tIns="91425">
            <a:noAutofit/>
          </a:bodyPr>
          <a:lstStyle/>
          <a:p>
            <a:pPr lvl="0" rtl="0">
              <a:spcBef>
                <a:spcPts val="0"/>
              </a:spcBef>
              <a:buNone/>
            </a:pPr>
            <a:r>
              <a:rPr i="1" lang="en-US">
                <a:solidFill>
                  <a:srgbClr val="FFFFFF"/>
                </a:solidFill>
              </a:rPr>
              <a:t>*Crowdsourced Query Augmentation through Semantic Discovery of Domain-specific Jargon</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4" name="Shape 1164"/>
        <p:cNvGrpSpPr/>
        <p:nvPr/>
      </p:nvGrpSpPr>
      <p:grpSpPr>
        <a:xfrm>
          <a:off x="0" y="0"/>
          <a:ext cx="0" cy="0"/>
          <a:chOff x="0" y="0"/>
          <a:chExt cx="0" cy="0"/>
        </a:xfrm>
      </p:grpSpPr>
      <p:sp>
        <p:nvSpPr>
          <p:cNvPr id="1165" name="Shape 1165"/>
          <p:cNvSpPr txBox="1"/>
          <p:nvPr>
            <p:ph idx="1" type="body"/>
          </p:nvPr>
        </p:nvSpPr>
        <p:spPr>
          <a:xfrm>
            <a:off x="371475" y="3207116"/>
            <a:ext cx="6614100" cy="454199"/>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chemeClr val="accent1"/>
              </a:buClr>
              <a:buSzPct val="25000"/>
              <a:buFont typeface="Arial"/>
              <a:buNone/>
            </a:pPr>
            <a:r>
              <a:rPr b="0" i="0" lang="en-US" sz="1800" u="none" cap="none" strike="noStrike">
                <a:solidFill>
                  <a:schemeClr val="lt1"/>
                </a:solidFill>
                <a:latin typeface="Calibri"/>
                <a:ea typeface="Calibri"/>
                <a:cs typeface="Calibri"/>
                <a:sym typeface="Calibri"/>
              </a:rPr>
              <a:t>Khalifeh AlJadda</a:t>
            </a:r>
          </a:p>
          <a:p>
            <a:pPr indent="0" lvl="0" marL="0" marR="0" rtl="0" algn="l">
              <a:lnSpc>
                <a:spcPct val="100000"/>
              </a:lnSpc>
              <a:spcBef>
                <a:spcPts val="0"/>
              </a:spcBef>
              <a:spcAft>
                <a:spcPts val="0"/>
              </a:spcAft>
              <a:buClr>
                <a:schemeClr val="accent1"/>
              </a:buClr>
              <a:buSzPct val="25000"/>
              <a:buFont typeface="Arial"/>
              <a:buNone/>
            </a:pPr>
            <a:r>
              <a:rPr b="0" i="0" lang="en-US" sz="1800" u="none" cap="none" strike="noStrike">
                <a:solidFill>
                  <a:schemeClr val="lt1"/>
                </a:solidFill>
                <a:latin typeface="Calibri"/>
                <a:ea typeface="Calibri"/>
                <a:cs typeface="Calibri"/>
                <a:sym typeface="Calibri"/>
              </a:rPr>
              <a:t>Mohammed Korayem</a:t>
            </a:r>
          </a:p>
          <a:p>
            <a:pPr indent="0" lvl="0" marL="0" marR="0" rtl="0" algn="l">
              <a:lnSpc>
                <a:spcPct val="100000"/>
              </a:lnSpc>
              <a:spcBef>
                <a:spcPts val="0"/>
              </a:spcBef>
              <a:spcAft>
                <a:spcPts val="0"/>
              </a:spcAft>
              <a:buClr>
                <a:schemeClr val="accent1"/>
              </a:buClr>
              <a:buSzPct val="25000"/>
              <a:buFont typeface="Arial"/>
              <a:buNone/>
            </a:pPr>
            <a:r>
              <a:t/>
            </a:r>
            <a:endParaRPr b="0" i="0" sz="1800" u="none" cap="none" strike="noStrike">
              <a:solidFill>
                <a:schemeClr val="lt1"/>
              </a:solidFill>
              <a:latin typeface="Calibri"/>
              <a:ea typeface="Calibri"/>
              <a:cs typeface="Calibri"/>
              <a:sym typeface="Calibri"/>
            </a:endParaRPr>
          </a:p>
        </p:txBody>
      </p:sp>
      <p:sp>
        <p:nvSpPr>
          <p:cNvPr id="1166" name="Shape 1166"/>
          <p:cNvSpPr txBox="1"/>
          <p:nvPr>
            <p:ph idx="3" type="body"/>
          </p:nvPr>
        </p:nvSpPr>
        <p:spPr>
          <a:xfrm>
            <a:off x="371475" y="1200150"/>
            <a:ext cx="5619600" cy="1988700"/>
          </a:xfrm>
          <a:prstGeom prst="rect">
            <a:avLst/>
          </a:prstGeom>
          <a:noFill/>
          <a:ln>
            <a:noFill/>
          </a:ln>
        </p:spPr>
        <p:txBody>
          <a:bodyPr anchorCtr="0" anchor="b" bIns="34275" lIns="68575" rIns="68575" tIns="34275">
            <a:noAutofit/>
          </a:bodyPr>
          <a:lstStyle/>
          <a:p>
            <a:pPr indent="0" lvl="0" marL="0" marR="0" rtl="0" algn="l">
              <a:lnSpc>
                <a:spcPct val="100000"/>
              </a:lnSpc>
              <a:spcBef>
                <a:spcPts val="0"/>
              </a:spcBef>
              <a:spcAft>
                <a:spcPts val="0"/>
              </a:spcAft>
              <a:buClr>
                <a:schemeClr val="accent1"/>
              </a:buClr>
              <a:buSzPct val="25000"/>
              <a:buFont typeface="Arial"/>
              <a:buNone/>
            </a:pPr>
            <a:r>
              <a:rPr b="0" i="0" lang="en-US" sz="4100" u="none" cap="none" strike="noStrike">
                <a:solidFill>
                  <a:schemeClr val="lt1"/>
                </a:solidFill>
                <a:latin typeface="Rokkitt"/>
                <a:ea typeface="Rokkitt"/>
                <a:cs typeface="Rokkitt"/>
                <a:sym typeface="Rokkitt"/>
              </a:rPr>
              <a:t>Learning to Rank (LTR)</a:t>
            </a:r>
          </a:p>
        </p:txBody>
      </p:sp>
      <p:sp>
        <p:nvSpPr>
          <p:cNvPr id="1167" name="Shape 1167"/>
          <p:cNvSpPr/>
          <p:nvPr/>
        </p:nvSpPr>
        <p:spPr>
          <a:xfrm>
            <a:off x="-8433" y="3892266"/>
            <a:ext cx="9152400" cy="1018500"/>
          </a:xfrm>
          <a:prstGeom prst="rect">
            <a:avLst/>
          </a:prstGeom>
          <a:solidFill>
            <a:srgbClr val="F1F1F2">
              <a:alpha val="843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pic>
        <p:nvPicPr>
          <p:cNvPr id="1168" name="Shape 1168"/>
          <p:cNvPicPr preferRelativeResize="0"/>
          <p:nvPr/>
        </p:nvPicPr>
        <p:blipFill rotWithShape="1">
          <a:blip r:embed="rId3">
            <a:alphaModFix/>
          </a:blip>
          <a:srcRect b="0" l="0" r="0" t="0"/>
          <a:stretch/>
        </p:blipFill>
        <p:spPr>
          <a:xfrm>
            <a:off x="6609871" y="4025767"/>
            <a:ext cx="2413200" cy="798300"/>
          </a:xfrm>
          <a:prstGeom prst="rect">
            <a:avLst/>
          </a:prstGeom>
          <a:noFill/>
          <a:ln>
            <a:noFill/>
          </a:ln>
        </p:spPr>
      </p:pic>
      <p:sp>
        <p:nvSpPr>
          <p:cNvPr id="1169" name="Shape 1169"/>
          <p:cNvSpPr txBox="1"/>
          <p:nvPr/>
        </p:nvSpPr>
        <p:spPr>
          <a:xfrm>
            <a:off x="102850" y="3621575"/>
            <a:ext cx="5475900" cy="133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accent1"/>
              </a:buClr>
              <a:buSzPct val="25000"/>
              <a:buFont typeface="Calibri"/>
              <a:buNone/>
            </a:pPr>
            <a:r>
              <a:rPr b="1" lang="en-US" sz="2400">
                <a:solidFill>
                  <a:schemeClr val="accent1"/>
                </a:solidFill>
                <a:latin typeface="Calibri"/>
                <a:ea typeface="Calibri"/>
                <a:cs typeface="Calibri"/>
                <a:sym typeface="Calibri"/>
              </a:rPr>
              <a:t>Query Understanding</a:t>
            </a:r>
          </a:p>
        </p:txBody>
      </p:sp>
      <p:pic>
        <p:nvPicPr>
          <p:cNvPr id="1170" name="Shape 1170"/>
          <p:cNvPicPr preferRelativeResize="0"/>
          <p:nvPr/>
        </p:nvPicPr>
        <p:blipFill>
          <a:blip r:embed="rId4">
            <a:alphaModFix/>
          </a:blip>
          <a:stretch>
            <a:fillRect/>
          </a:stretch>
        </p:blipFill>
        <p:spPr>
          <a:xfrm>
            <a:off x="0" y="0"/>
            <a:ext cx="9144000" cy="3892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4" name="Shape 824"/>
        <p:cNvGrpSpPr/>
        <p:nvPr/>
      </p:nvGrpSpPr>
      <p:grpSpPr>
        <a:xfrm>
          <a:off x="0" y="0"/>
          <a:ext cx="0" cy="0"/>
          <a:chOff x="0" y="0"/>
          <a:chExt cx="0" cy="0"/>
        </a:xfrm>
      </p:grpSpPr>
      <p:sp>
        <p:nvSpPr>
          <p:cNvPr id="825" name="Shape 825"/>
          <p:cNvSpPr/>
          <p:nvPr/>
        </p:nvSpPr>
        <p:spPr>
          <a:xfrm>
            <a:off x="-9525" y="110408"/>
            <a:ext cx="230400" cy="282600"/>
          </a:xfrm>
          <a:prstGeom prst="rect">
            <a:avLst/>
          </a:prstGeom>
          <a:solidFill>
            <a:schemeClr val="lt1"/>
          </a:solidFill>
          <a:ln cap="flat" cmpd="sng" w="25400">
            <a:solidFill>
              <a:schemeClr val="lt1"/>
            </a:solidFill>
            <a:prstDash val="solid"/>
            <a:round/>
            <a:headEnd len="med" w="med" type="none"/>
            <a:tailEnd len="med" w="med" type="none"/>
          </a:ln>
        </p:spPr>
        <p:txBody>
          <a:bodyPr anchorCtr="0" anchor="ctr" bIns="17150" lIns="34275" rIns="34275" tIns="1715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chemeClr val="lt1"/>
              </a:solidFill>
              <a:latin typeface="Arial"/>
              <a:ea typeface="Arial"/>
              <a:cs typeface="Arial"/>
              <a:sym typeface="Arial"/>
            </a:endParaRPr>
          </a:p>
        </p:txBody>
      </p:sp>
      <p:sp>
        <p:nvSpPr>
          <p:cNvPr id="826" name="Shape 826"/>
          <p:cNvSpPr/>
          <p:nvPr/>
        </p:nvSpPr>
        <p:spPr>
          <a:xfrm>
            <a:off x="7070325" y="4606821"/>
            <a:ext cx="1799100" cy="393900"/>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pic>
        <p:nvPicPr>
          <p:cNvPr id="827" name="Shape 827"/>
          <p:cNvPicPr preferRelativeResize="0"/>
          <p:nvPr/>
        </p:nvPicPr>
        <p:blipFill rotWithShape="1">
          <a:blip r:embed="rId3">
            <a:alphaModFix/>
          </a:blip>
          <a:srcRect b="0" l="0" r="0" t="0"/>
          <a:stretch/>
        </p:blipFill>
        <p:spPr>
          <a:xfrm>
            <a:off x="7648250" y="4343873"/>
            <a:ext cx="1121100" cy="450900"/>
          </a:xfrm>
          <a:prstGeom prst="rect">
            <a:avLst/>
          </a:prstGeom>
          <a:noFill/>
          <a:ln>
            <a:noFill/>
          </a:ln>
        </p:spPr>
      </p:pic>
      <p:pic>
        <p:nvPicPr>
          <p:cNvPr id="828" name="Shape 828"/>
          <p:cNvPicPr preferRelativeResize="0"/>
          <p:nvPr/>
        </p:nvPicPr>
        <p:blipFill rotWithShape="1">
          <a:blip r:embed="rId4">
            <a:alphaModFix/>
          </a:blip>
          <a:srcRect b="0" l="0" r="0" t="0"/>
          <a:stretch/>
        </p:blipFill>
        <p:spPr>
          <a:xfrm>
            <a:off x="4931396" y="4076728"/>
            <a:ext cx="952500" cy="476100"/>
          </a:xfrm>
          <a:prstGeom prst="rect">
            <a:avLst/>
          </a:prstGeom>
          <a:noFill/>
          <a:ln>
            <a:noFill/>
          </a:ln>
        </p:spPr>
      </p:pic>
      <p:sp>
        <p:nvSpPr>
          <p:cNvPr id="829" name="Shape 829"/>
          <p:cNvSpPr/>
          <p:nvPr/>
        </p:nvSpPr>
        <p:spPr>
          <a:xfrm>
            <a:off x="-8525" y="392974"/>
            <a:ext cx="112800" cy="181800"/>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pic>
        <p:nvPicPr>
          <p:cNvPr id="830" name="Shape 830"/>
          <p:cNvPicPr preferRelativeResize="0"/>
          <p:nvPr>
            <p:ph idx="2" type="pic"/>
          </p:nvPr>
        </p:nvPicPr>
        <p:blipFill rotWithShape="1">
          <a:blip r:embed="rId5">
            <a:alphaModFix/>
          </a:blip>
          <a:srcRect b="32417" l="0" r="0" t="23052"/>
          <a:stretch/>
        </p:blipFill>
        <p:spPr>
          <a:xfrm>
            <a:off x="-8423" y="563325"/>
            <a:ext cx="9135300" cy="2103300"/>
          </a:xfrm>
          <a:prstGeom prst="rect">
            <a:avLst/>
          </a:prstGeom>
          <a:noFill/>
          <a:ln>
            <a:noFill/>
          </a:ln>
        </p:spPr>
      </p:pic>
      <p:sp>
        <p:nvSpPr>
          <p:cNvPr id="831" name="Shape 831"/>
          <p:cNvSpPr/>
          <p:nvPr/>
        </p:nvSpPr>
        <p:spPr>
          <a:xfrm>
            <a:off x="8850" y="574849"/>
            <a:ext cx="9135300" cy="2103300"/>
          </a:xfrm>
          <a:prstGeom prst="rect">
            <a:avLst/>
          </a:prstGeom>
          <a:solidFill>
            <a:srgbClr val="182642">
              <a:alpha val="4902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832" name="Shape 832"/>
          <p:cNvSpPr txBox="1"/>
          <p:nvPr>
            <p:ph type="title"/>
          </p:nvPr>
        </p:nvSpPr>
        <p:spPr>
          <a:xfrm>
            <a:off x="2541856" y="-74925"/>
            <a:ext cx="5928300" cy="726300"/>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spcAft>
                <a:spcPts val="0"/>
              </a:spcAft>
              <a:buClr>
                <a:schemeClr val="dk1"/>
              </a:buClr>
              <a:buSzPct val="25000"/>
              <a:buFont typeface="Rokkitt"/>
              <a:buNone/>
            </a:pPr>
            <a:r>
              <a:rPr b="0" i="0" lang="en-US" sz="2400" u="none" cap="none" strike="noStrike">
                <a:solidFill>
                  <a:schemeClr val="dk1"/>
                </a:solidFill>
                <a:latin typeface="Calibri"/>
                <a:ea typeface="Calibri"/>
                <a:cs typeface="Calibri"/>
                <a:sym typeface="Calibri"/>
              </a:rPr>
              <a:t>Search by the Numbers</a:t>
            </a:r>
          </a:p>
        </p:txBody>
      </p:sp>
      <p:sp>
        <p:nvSpPr>
          <p:cNvPr id="833" name="Shape 833"/>
          <p:cNvSpPr txBox="1"/>
          <p:nvPr>
            <p:ph idx="12" type="sldNum"/>
          </p:nvPr>
        </p:nvSpPr>
        <p:spPr>
          <a:xfrm>
            <a:off x="220729" y="4706442"/>
            <a:ext cx="2057400" cy="2739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rgbClr val="7F7F7F"/>
              </a:buClr>
              <a:buSzPct val="25000"/>
              <a:buFont typeface="Calibri"/>
              <a:buNone/>
            </a:pPr>
            <a:fld id="{00000000-1234-1234-1234-123412341234}" type="slidenum">
              <a:rPr b="0" i="0" lang="en-US" sz="800" u="none" cap="none" strike="noStrike">
                <a:solidFill>
                  <a:srgbClr val="7F7F7F"/>
                </a:solidFill>
                <a:latin typeface="Calibri"/>
                <a:ea typeface="Calibri"/>
                <a:cs typeface="Calibri"/>
                <a:sym typeface="Calibri"/>
              </a:rPr>
              <a:t>‹#›</a:t>
            </a:fld>
          </a:p>
        </p:txBody>
      </p:sp>
      <p:sp>
        <p:nvSpPr>
          <p:cNvPr id="834" name="Shape 834"/>
          <p:cNvSpPr txBox="1"/>
          <p:nvPr/>
        </p:nvSpPr>
        <p:spPr>
          <a:xfrm>
            <a:off x="-9525" y="2708013"/>
            <a:ext cx="8400900" cy="300000"/>
          </a:xfrm>
          <a:prstGeom prst="rect">
            <a:avLst/>
          </a:prstGeom>
          <a:noFill/>
          <a:ln>
            <a:noFill/>
          </a:ln>
        </p:spPr>
        <p:txBody>
          <a:bodyPr anchorCtr="0" anchor="t" bIns="34275" lIns="68575" rIns="68575" tIns="34275">
            <a:noAutofit/>
          </a:bodyPr>
          <a:lstStyle/>
          <a:p>
            <a:pPr indent="0" lvl="0" marL="0" marR="0" rtl="0" algn="ctr">
              <a:lnSpc>
                <a:spcPct val="100000"/>
              </a:lnSpc>
              <a:spcBef>
                <a:spcPts val="0"/>
              </a:spcBef>
              <a:spcAft>
                <a:spcPts val="0"/>
              </a:spcAft>
              <a:buClr>
                <a:schemeClr val="dk1"/>
              </a:buClr>
              <a:buSzPct val="25000"/>
              <a:buFont typeface="Calibri"/>
              <a:buNone/>
            </a:pPr>
            <a:r>
              <a:rPr b="1" i="0" lang="en-US" sz="1500" u="none" cap="none" strike="noStrike">
                <a:solidFill>
                  <a:schemeClr val="dk1"/>
                </a:solidFill>
                <a:latin typeface="Calibri"/>
                <a:ea typeface="Calibri"/>
                <a:cs typeface="Calibri"/>
                <a:sym typeface="Calibri"/>
              </a:rPr>
              <a:t>Powering 50+ Search Experiences Including:</a:t>
            </a:r>
          </a:p>
        </p:txBody>
      </p:sp>
      <p:grpSp>
        <p:nvGrpSpPr>
          <p:cNvPr id="835" name="Shape 835"/>
          <p:cNvGrpSpPr/>
          <p:nvPr/>
        </p:nvGrpSpPr>
        <p:grpSpPr>
          <a:xfrm>
            <a:off x="223265" y="727669"/>
            <a:ext cx="1736325" cy="1622058"/>
            <a:chOff x="354537" y="2070842"/>
            <a:chExt cx="2315100" cy="2162745"/>
          </a:xfrm>
        </p:grpSpPr>
        <p:grpSp>
          <p:nvGrpSpPr>
            <p:cNvPr id="836" name="Shape 836"/>
            <p:cNvGrpSpPr/>
            <p:nvPr/>
          </p:nvGrpSpPr>
          <p:grpSpPr>
            <a:xfrm>
              <a:off x="881486" y="2070842"/>
              <a:ext cx="1261200" cy="1261200"/>
              <a:chOff x="824636" y="2070842"/>
              <a:chExt cx="1261200" cy="1261200"/>
            </a:xfrm>
          </p:grpSpPr>
          <p:sp>
            <p:nvSpPr>
              <p:cNvPr id="837" name="Shape 837"/>
              <p:cNvSpPr/>
              <p:nvPr/>
            </p:nvSpPr>
            <p:spPr>
              <a:xfrm>
                <a:off x="824636" y="2070842"/>
                <a:ext cx="1261200" cy="1261200"/>
              </a:xfrm>
              <a:prstGeom prst="ellipse">
                <a:avLst/>
              </a:prstGeom>
              <a:solidFill>
                <a:schemeClr val="l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grpSp>
            <p:nvGrpSpPr>
              <p:cNvPr id="838" name="Shape 838"/>
              <p:cNvGrpSpPr/>
              <p:nvPr/>
            </p:nvGrpSpPr>
            <p:grpSpPr>
              <a:xfrm>
                <a:off x="1011366" y="2427065"/>
                <a:ext cx="876600" cy="567900"/>
                <a:chOff x="1011366" y="2427065"/>
                <a:chExt cx="876600" cy="567900"/>
              </a:xfrm>
            </p:grpSpPr>
            <p:sp>
              <p:nvSpPr>
                <p:cNvPr id="839" name="Shape 839"/>
                <p:cNvSpPr/>
                <p:nvPr/>
              </p:nvSpPr>
              <p:spPr>
                <a:xfrm>
                  <a:off x="1422362" y="2744783"/>
                  <a:ext cx="54600" cy="163800"/>
                </a:xfrm>
                <a:custGeom>
                  <a:pathLst>
                    <a:path extrusionOk="0" h="120000" w="120000">
                      <a:moveTo>
                        <a:pt x="60000" y="119999"/>
                      </a:moveTo>
                      <a:cubicBezTo>
                        <a:pt x="55000" y="119999"/>
                        <a:pt x="55000" y="118356"/>
                        <a:pt x="50000" y="118356"/>
                      </a:cubicBezTo>
                      <a:cubicBezTo>
                        <a:pt x="5000" y="95342"/>
                        <a:pt x="5000" y="95342"/>
                        <a:pt x="5000" y="95342"/>
                      </a:cubicBezTo>
                      <a:cubicBezTo>
                        <a:pt x="0" y="93698"/>
                        <a:pt x="0" y="93698"/>
                        <a:pt x="0" y="92054"/>
                      </a:cubicBezTo>
                      <a:cubicBezTo>
                        <a:pt x="0" y="3287"/>
                        <a:pt x="0" y="3287"/>
                        <a:pt x="0" y="3287"/>
                      </a:cubicBezTo>
                      <a:cubicBezTo>
                        <a:pt x="0" y="1643"/>
                        <a:pt x="5000" y="0"/>
                        <a:pt x="15000" y="0"/>
                      </a:cubicBezTo>
                      <a:cubicBezTo>
                        <a:pt x="110000" y="0"/>
                        <a:pt x="110000" y="0"/>
                        <a:pt x="110000" y="0"/>
                      </a:cubicBezTo>
                      <a:cubicBezTo>
                        <a:pt x="115000" y="0"/>
                        <a:pt x="120000" y="1643"/>
                        <a:pt x="120000" y="3287"/>
                      </a:cubicBezTo>
                      <a:cubicBezTo>
                        <a:pt x="120000" y="92054"/>
                        <a:pt x="120000" y="92054"/>
                        <a:pt x="120000" y="92054"/>
                      </a:cubicBezTo>
                      <a:cubicBezTo>
                        <a:pt x="120000" y="93698"/>
                        <a:pt x="120000" y="93698"/>
                        <a:pt x="120000" y="95342"/>
                      </a:cubicBezTo>
                      <a:cubicBezTo>
                        <a:pt x="70000" y="118356"/>
                        <a:pt x="70000" y="118356"/>
                        <a:pt x="70000" y="118356"/>
                      </a:cubicBezTo>
                      <a:cubicBezTo>
                        <a:pt x="70000" y="118356"/>
                        <a:pt x="65000" y="119999"/>
                        <a:pt x="60000" y="119999"/>
                      </a:cubicBezTo>
                      <a:close/>
                    </a:path>
                  </a:pathLst>
                </a:custGeom>
                <a:solidFill>
                  <a:schemeClr val="accent1"/>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840" name="Shape 840"/>
                <p:cNvSpPr/>
                <p:nvPr/>
              </p:nvSpPr>
              <p:spPr>
                <a:xfrm>
                  <a:off x="1011366" y="2427065"/>
                  <a:ext cx="876600" cy="567900"/>
                </a:xfrm>
                <a:custGeom>
                  <a:pathLst>
                    <a:path extrusionOk="0" h="120000" w="120000">
                      <a:moveTo>
                        <a:pt x="79384" y="120000"/>
                      </a:moveTo>
                      <a:cubicBezTo>
                        <a:pt x="40307" y="120000"/>
                        <a:pt x="40307" y="120000"/>
                        <a:pt x="40307" y="120000"/>
                      </a:cubicBezTo>
                      <a:cubicBezTo>
                        <a:pt x="35384" y="120000"/>
                        <a:pt x="31076" y="113809"/>
                        <a:pt x="30461" y="106190"/>
                      </a:cubicBezTo>
                      <a:cubicBezTo>
                        <a:pt x="30461" y="103333"/>
                        <a:pt x="30461" y="103333"/>
                        <a:pt x="30461" y="103333"/>
                      </a:cubicBezTo>
                      <a:cubicBezTo>
                        <a:pt x="8615" y="103333"/>
                        <a:pt x="8615" y="103333"/>
                        <a:pt x="8615" y="103333"/>
                      </a:cubicBezTo>
                      <a:cubicBezTo>
                        <a:pt x="4615" y="103333"/>
                        <a:pt x="1230" y="98095"/>
                        <a:pt x="923" y="91904"/>
                      </a:cubicBezTo>
                      <a:cubicBezTo>
                        <a:pt x="307" y="78571"/>
                        <a:pt x="307" y="78571"/>
                        <a:pt x="307" y="78571"/>
                      </a:cubicBezTo>
                      <a:cubicBezTo>
                        <a:pt x="0" y="69047"/>
                        <a:pt x="4000" y="60000"/>
                        <a:pt x="9538" y="56666"/>
                      </a:cubicBezTo>
                      <a:cubicBezTo>
                        <a:pt x="9846" y="56190"/>
                        <a:pt x="10153" y="56190"/>
                        <a:pt x="10153" y="56190"/>
                      </a:cubicBezTo>
                      <a:cubicBezTo>
                        <a:pt x="8307" y="51904"/>
                        <a:pt x="7384" y="46666"/>
                        <a:pt x="7384" y="41428"/>
                      </a:cubicBezTo>
                      <a:cubicBezTo>
                        <a:pt x="7384" y="28095"/>
                        <a:pt x="14153" y="16666"/>
                        <a:pt x="22153" y="16666"/>
                      </a:cubicBezTo>
                      <a:cubicBezTo>
                        <a:pt x="30461" y="16666"/>
                        <a:pt x="37230" y="28095"/>
                        <a:pt x="37230" y="41428"/>
                      </a:cubicBezTo>
                      <a:cubicBezTo>
                        <a:pt x="37230" y="46666"/>
                        <a:pt x="36000" y="51904"/>
                        <a:pt x="34153" y="56190"/>
                      </a:cubicBezTo>
                      <a:cubicBezTo>
                        <a:pt x="34461" y="56190"/>
                        <a:pt x="34461" y="56190"/>
                        <a:pt x="34769" y="56666"/>
                      </a:cubicBezTo>
                      <a:cubicBezTo>
                        <a:pt x="36307" y="57142"/>
                        <a:pt x="37538" y="58571"/>
                        <a:pt x="38769" y="60000"/>
                      </a:cubicBezTo>
                      <a:cubicBezTo>
                        <a:pt x="39692" y="59047"/>
                        <a:pt x="40923" y="58095"/>
                        <a:pt x="42153" y="57142"/>
                      </a:cubicBezTo>
                      <a:cubicBezTo>
                        <a:pt x="43076" y="56666"/>
                        <a:pt x="44307" y="56190"/>
                        <a:pt x="45230" y="55714"/>
                      </a:cubicBezTo>
                      <a:cubicBezTo>
                        <a:pt x="41846" y="49523"/>
                        <a:pt x="40000" y="41904"/>
                        <a:pt x="40000" y="33333"/>
                      </a:cubicBezTo>
                      <a:cubicBezTo>
                        <a:pt x="40000" y="14761"/>
                        <a:pt x="48923" y="0"/>
                        <a:pt x="60000" y="0"/>
                      </a:cubicBezTo>
                      <a:cubicBezTo>
                        <a:pt x="71076" y="0"/>
                        <a:pt x="80000" y="14761"/>
                        <a:pt x="80000" y="33333"/>
                      </a:cubicBezTo>
                      <a:cubicBezTo>
                        <a:pt x="80000" y="41904"/>
                        <a:pt x="77846" y="49523"/>
                        <a:pt x="74769" y="55714"/>
                      </a:cubicBezTo>
                      <a:cubicBezTo>
                        <a:pt x="75692" y="56190"/>
                        <a:pt x="76615" y="56666"/>
                        <a:pt x="77538" y="57142"/>
                      </a:cubicBezTo>
                      <a:cubicBezTo>
                        <a:pt x="78769" y="58095"/>
                        <a:pt x="80000" y="59047"/>
                        <a:pt x="81230" y="60000"/>
                      </a:cubicBezTo>
                      <a:cubicBezTo>
                        <a:pt x="82461" y="58571"/>
                        <a:pt x="83692" y="57142"/>
                        <a:pt x="84923" y="56666"/>
                      </a:cubicBezTo>
                      <a:cubicBezTo>
                        <a:pt x="85230" y="56190"/>
                        <a:pt x="85538" y="56190"/>
                        <a:pt x="85538" y="56190"/>
                      </a:cubicBezTo>
                      <a:cubicBezTo>
                        <a:pt x="83692" y="51904"/>
                        <a:pt x="82769" y="46666"/>
                        <a:pt x="82769" y="41428"/>
                      </a:cubicBezTo>
                      <a:cubicBezTo>
                        <a:pt x="82769" y="28095"/>
                        <a:pt x="89538" y="16666"/>
                        <a:pt x="97538" y="16666"/>
                      </a:cubicBezTo>
                      <a:cubicBezTo>
                        <a:pt x="105846" y="16666"/>
                        <a:pt x="112615" y="28095"/>
                        <a:pt x="112615" y="41428"/>
                      </a:cubicBezTo>
                      <a:cubicBezTo>
                        <a:pt x="112615" y="46666"/>
                        <a:pt x="111384" y="51904"/>
                        <a:pt x="109538" y="56190"/>
                      </a:cubicBezTo>
                      <a:cubicBezTo>
                        <a:pt x="109846" y="56190"/>
                        <a:pt x="109846" y="56190"/>
                        <a:pt x="110153" y="56666"/>
                      </a:cubicBezTo>
                      <a:cubicBezTo>
                        <a:pt x="116000" y="60000"/>
                        <a:pt x="120000" y="69047"/>
                        <a:pt x="119692" y="78571"/>
                      </a:cubicBezTo>
                      <a:cubicBezTo>
                        <a:pt x="119076" y="91904"/>
                        <a:pt x="119076" y="91904"/>
                        <a:pt x="119076" y="91904"/>
                      </a:cubicBezTo>
                      <a:cubicBezTo>
                        <a:pt x="118769" y="98095"/>
                        <a:pt x="115384" y="103333"/>
                        <a:pt x="111076" y="103333"/>
                      </a:cubicBezTo>
                      <a:cubicBezTo>
                        <a:pt x="89538" y="103333"/>
                        <a:pt x="89538" y="103333"/>
                        <a:pt x="89538" y="103333"/>
                      </a:cubicBezTo>
                      <a:cubicBezTo>
                        <a:pt x="89230" y="106190"/>
                        <a:pt x="89230" y="106190"/>
                        <a:pt x="89230" y="106190"/>
                      </a:cubicBezTo>
                      <a:cubicBezTo>
                        <a:pt x="88923" y="113809"/>
                        <a:pt x="84615" y="120000"/>
                        <a:pt x="79384" y="120000"/>
                      </a:cubicBezTo>
                      <a:close/>
                      <a:moveTo>
                        <a:pt x="22153" y="27619"/>
                      </a:moveTo>
                      <a:cubicBezTo>
                        <a:pt x="17846" y="27619"/>
                        <a:pt x="14461" y="33809"/>
                        <a:pt x="14461" y="41428"/>
                      </a:cubicBezTo>
                      <a:cubicBezTo>
                        <a:pt x="14461" y="47142"/>
                        <a:pt x="16307" y="51904"/>
                        <a:pt x="19384" y="54285"/>
                      </a:cubicBezTo>
                      <a:cubicBezTo>
                        <a:pt x="20923" y="55238"/>
                        <a:pt x="21538" y="57619"/>
                        <a:pt x="21230" y="60000"/>
                      </a:cubicBezTo>
                      <a:cubicBezTo>
                        <a:pt x="21230" y="62380"/>
                        <a:pt x="20000" y="64285"/>
                        <a:pt x="18461" y="64761"/>
                      </a:cubicBezTo>
                      <a:cubicBezTo>
                        <a:pt x="16000" y="65238"/>
                        <a:pt x="13846" y="65714"/>
                        <a:pt x="12000" y="66666"/>
                      </a:cubicBezTo>
                      <a:cubicBezTo>
                        <a:pt x="9230" y="68571"/>
                        <a:pt x="7076" y="73333"/>
                        <a:pt x="7384" y="77619"/>
                      </a:cubicBezTo>
                      <a:cubicBezTo>
                        <a:pt x="8000" y="90952"/>
                        <a:pt x="8000" y="90952"/>
                        <a:pt x="8000" y="90952"/>
                      </a:cubicBezTo>
                      <a:cubicBezTo>
                        <a:pt x="8000" y="91904"/>
                        <a:pt x="8307" y="92380"/>
                        <a:pt x="8615" y="92380"/>
                      </a:cubicBezTo>
                      <a:cubicBezTo>
                        <a:pt x="33846" y="92380"/>
                        <a:pt x="33846" y="92380"/>
                        <a:pt x="33846" y="92380"/>
                      </a:cubicBezTo>
                      <a:cubicBezTo>
                        <a:pt x="35692" y="92380"/>
                        <a:pt x="37230" y="94285"/>
                        <a:pt x="37230" y="97142"/>
                      </a:cubicBezTo>
                      <a:cubicBezTo>
                        <a:pt x="37846" y="105238"/>
                        <a:pt x="37846" y="105238"/>
                        <a:pt x="37846" y="105238"/>
                      </a:cubicBezTo>
                      <a:cubicBezTo>
                        <a:pt x="37846" y="107619"/>
                        <a:pt x="39076" y="109047"/>
                        <a:pt x="40307" y="109047"/>
                      </a:cubicBezTo>
                      <a:cubicBezTo>
                        <a:pt x="79384" y="109047"/>
                        <a:pt x="79384" y="109047"/>
                        <a:pt x="79384" y="109047"/>
                      </a:cubicBezTo>
                      <a:cubicBezTo>
                        <a:pt x="80923" y="109047"/>
                        <a:pt x="82153" y="107619"/>
                        <a:pt x="82153" y="105238"/>
                      </a:cubicBezTo>
                      <a:cubicBezTo>
                        <a:pt x="82461" y="97142"/>
                        <a:pt x="82461" y="97142"/>
                        <a:pt x="82461" y="97142"/>
                      </a:cubicBezTo>
                      <a:cubicBezTo>
                        <a:pt x="82769" y="94285"/>
                        <a:pt x="84307" y="92380"/>
                        <a:pt x="86153" y="92380"/>
                      </a:cubicBezTo>
                      <a:cubicBezTo>
                        <a:pt x="111076" y="92380"/>
                        <a:pt x="111076" y="92380"/>
                        <a:pt x="111076" y="92380"/>
                      </a:cubicBezTo>
                      <a:cubicBezTo>
                        <a:pt x="111692" y="92380"/>
                        <a:pt x="112000" y="91904"/>
                        <a:pt x="112000" y="90952"/>
                      </a:cubicBezTo>
                      <a:cubicBezTo>
                        <a:pt x="112615" y="77619"/>
                        <a:pt x="112615" y="77619"/>
                        <a:pt x="112615" y="77619"/>
                      </a:cubicBezTo>
                      <a:cubicBezTo>
                        <a:pt x="112615" y="73333"/>
                        <a:pt x="110461" y="68571"/>
                        <a:pt x="107692" y="66666"/>
                      </a:cubicBezTo>
                      <a:cubicBezTo>
                        <a:pt x="105846" y="65714"/>
                        <a:pt x="104000" y="65238"/>
                        <a:pt x="101538" y="64761"/>
                      </a:cubicBezTo>
                      <a:cubicBezTo>
                        <a:pt x="100000" y="64285"/>
                        <a:pt x="98769" y="62380"/>
                        <a:pt x="98461" y="60000"/>
                      </a:cubicBezTo>
                      <a:cubicBezTo>
                        <a:pt x="98153" y="57619"/>
                        <a:pt x="99076" y="55238"/>
                        <a:pt x="100615" y="54285"/>
                      </a:cubicBezTo>
                      <a:cubicBezTo>
                        <a:pt x="103384" y="51904"/>
                        <a:pt x="105538" y="47142"/>
                        <a:pt x="105538" y="41428"/>
                      </a:cubicBezTo>
                      <a:cubicBezTo>
                        <a:pt x="105538" y="33809"/>
                        <a:pt x="101846" y="27619"/>
                        <a:pt x="97538" y="27619"/>
                      </a:cubicBezTo>
                      <a:cubicBezTo>
                        <a:pt x="93230" y="27619"/>
                        <a:pt x="89846" y="33809"/>
                        <a:pt x="89846" y="41428"/>
                      </a:cubicBezTo>
                      <a:cubicBezTo>
                        <a:pt x="89846" y="47142"/>
                        <a:pt x="91692" y="51904"/>
                        <a:pt x="94769" y="54285"/>
                      </a:cubicBezTo>
                      <a:cubicBezTo>
                        <a:pt x="96307" y="55238"/>
                        <a:pt x="96923" y="57619"/>
                        <a:pt x="96923" y="60000"/>
                      </a:cubicBezTo>
                      <a:cubicBezTo>
                        <a:pt x="96615" y="62380"/>
                        <a:pt x="95384" y="64285"/>
                        <a:pt x="93846" y="64761"/>
                      </a:cubicBezTo>
                      <a:cubicBezTo>
                        <a:pt x="91384" y="65238"/>
                        <a:pt x="89230" y="65714"/>
                        <a:pt x="87384" y="66666"/>
                      </a:cubicBezTo>
                      <a:cubicBezTo>
                        <a:pt x="86153" y="67619"/>
                        <a:pt x="84923" y="69523"/>
                        <a:pt x="84307" y="70952"/>
                      </a:cubicBezTo>
                      <a:cubicBezTo>
                        <a:pt x="83692" y="71904"/>
                        <a:pt x="82769" y="72857"/>
                        <a:pt x="81846" y="72857"/>
                      </a:cubicBezTo>
                      <a:cubicBezTo>
                        <a:pt x="80923" y="73333"/>
                        <a:pt x="79692" y="72380"/>
                        <a:pt x="79076" y="71428"/>
                      </a:cubicBezTo>
                      <a:cubicBezTo>
                        <a:pt x="77846" y="69523"/>
                        <a:pt x="76615" y="68571"/>
                        <a:pt x="75076" y="67619"/>
                      </a:cubicBezTo>
                      <a:cubicBezTo>
                        <a:pt x="72307" y="66190"/>
                        <a:pt x="69538" y="65238"/>
                        <a:pt x="65846" y="64285"/>
                      </a:cubicBezTo>
                      <a:cubicBezTo>
                        <a:pt x="64307" y="63809"/>
                        <a:pt x="63076" y="61904"/>
                        <a:pt x="62769" y="59523"/>
                      </a:cubicBezTo>
                      <a:cubicBezTo>
                        <a:pt x="62461" y="57142"/>
                        <a:pt x="63384" y="54761"/>
                        <a:pt x="64923" y="53809"/>
                      </a:cubicBezTo>
                      <a:cubicBezTo>
                        <a:pt x="69538" y="50476"/>
                        <a:pt x="72923" y="42380"/>
                        <a:pt x="72923" y="33333"/>
                      </a:cubicBezTo>
                      <a:cubicBezTo>
                        <a:pt x="72923" y="20952"/>
                        <a:pt x="67076" y="10952"/>
                        <a:pt x="60000" y="10952"/>
                      </a:cubicBezTo>
                      <a:cubicBezTo>
                        <a:pt x="52923" y="10952"/>
                        <a:pt x="47076" y="20952"/>
                        <a:pt x="47076" y="33333"/>
                      </a:cubicBezTo>
                      <a:cubicBezTo>
                        <a:pt x="47076" y="42380"/>
                        <a:pt x="50153" y="50476"/>
                        <a:pt x="55076" y="53809"/>
                      </a:cubicBezTo>
                      <a:cubicBezTo>
                        <a:pt x="56615" y="54761"/>
                        <a:pt x="57230" y="57142"/>
                        <a:pt x="57230" y="59523"/>
                      </a:cubicBezTo>
                      <a:cubicBezTo>
                        <a:pt x="56923" y="61904"/>
                        <a:pt x="55692" y="63809"/>
                        <a:pt x="54153" y="64285"/>
                      </a:cubicBezTo>
                      <a:cubicBezTo>
                        <a:pt x="50461" y="65238"/>
                        <a:pt x="47384" y="66190"/>
                        <a:pt x="44615" y="67619"/>
                      </a:cubicBezTo>
                      <a:cubicBezTo>
                        <a:pt x="43384" y="68571"/>
                        <a:pt x="42153" y="69523"/>
                        <a:pt x="40923" y="71428"/>
                      </a:cubicBezTo>
                      <a:cubicBezTo>
                        <a:pt x="40000" y="72380"/>
                        <a:pt x="39076" y="73333"/>
                        <a:pt x="38153" y="72857"/>
                      </a:cubicBezTo>
                      <a:cubicBezTo>
                        <a:pt x="36923" y="72857"/>
                        <a:pt x="36000" y="71904"/>
                        <a:pt x="35384" y="70952"/>
                      </a:cubicBezTo>
                      <a:cubicBezTo>
                        <a:pt x="34769" y="69523"/>
                        <a:pt x="33846" y="67619"/>
                        <a:pt x="32307" y="66666"/>
                      </a:cubicBezTo>
                      <a:cubicBezTo>
                        <a:pt x="30461" y="65714"/>
                        <a:pt x="28615" y="65238"/>
                        <a:pt x="26153" y="64761"/>
                      </a:cubicBezTo>
                      <a:cubicBezTo>
                        <a:pt x="24615" y="64285"/>
                        <a:pt x="23384" y="62380"/>
                        <a:pt x="23076" y="60000"/>
                      </a:cubicBezTo>
                      <a:cubicBezTo>
                        <a:pt x="22769" y="57619"/>
                        <a:pt x="23692" y="55238"/>
                        <a:pt x="25230" y="54285"/>
                      </a:cubicBezTo>
                      <a:cubicBezTo>
                        <a:pt x="28000" y="51904"/>
                        <a:pt x="29846" y="47142"/>
                        <a:pt x="29846" y="41428"/>
                      </a:cubicBezTo>
                      <a:cubicBezTo>
                        <a:pt x="29846" y="33809"/>
                        <a:pt x="26461" y="27619"/>
                        <a:pt x="22153" y="27619"/>
                      </a:cubicBezTo>
                      <a:close/>
                    </a:path>
                  </a:pathLst>
                </a:custGeom>
                <a:solidFill>
                  <a:schemeClr val="accent1"/>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accent1"/>
                    </a:solidFill>
                    <a:latin typeface="Calibri"/>
                    <a:ea typeface="Calibri"/>
                    <a:cs typeface="Calibri"/>
                    <a:sym typeface="Calibri"/>
                  </a:endParaRPr>
                </a:p>
              </p:txBody>
            </p:sp>
          </p:grpSp>
        </p:grpSp>
        <p:grpSp>
          <p:nvGrpSpPr>
            <p:cNvPr id="841" name="Shape 841"/>
            <p:cNvGrpSpPr/>
            <p:nvPr/>
          </p:nvGrpSpPr>
          <p:grpSpPr>
            <a:xfrm>
              <a:off x="354537" y="3415683"/>
              <a:ext cx="2315100" cy="817905"/>
              <a:chOff x="354537" y="3422625"/>
              <a:chExt cx="2315100" cy="817905"/>
            </a:xfrm>
          </p:grpSpPr>
          <p:sp>
            <p:nvSpPr>
              <p:cNvPr id="842" name="Shape 842"/>
              <p:cNvSpPr/>
              <p:nvPr/>
            </p:nvSpPr>
            <p:spPr>
              <a:xfrm>
                <a:off x="354537" y="3422625"/>
                <a:ext cx="2315100" cy="4299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000" u="none" cap="none" strike="noStrike">
                    <a:solidFill>
                      <a:srgbClr val="FFFFFF"/>
                    </a:solidFill>
                    <a:latin typeface="Calibri"/>
                    <a:ea typeface="Calibri"/>
                    <a:cs typeface="Calibri"/>
                    <a:sym typeface="Calibri"/>
                  </a:rPr>
                  <a:t>100</a:t>
                </a:r>
                <a:r>
                  <a:rPr b="0" i="0" lang="en-US" sz="1500" u="none" cap="none" strike="noStrike">
                    <a:solidFill>
                      <a:schemeClr val="lt1"/>
                    </a:solidFill>
                    <a:latin typeface="Calibri"/>
                    <a:ea typeface="Calibri"/>
                    <a:cs typeface="Calibri"/>
                    <a:sym typeface="Calibri"/>
                  </a:rPr>
                  <a:t> million </a:t>
                </a:r>
                <a:r>
                  <a:rPr b="0" i="0" lang="en-US" sz="3000" u="none" cap="none" strike="noStrike">
                    <a:solidFill>
                      <a:srgbClr val="FFFFFF"/>
                    </a:solidFill>
                    <a:latin typeface="Calibri"/>
                    <a:ea typeface="Calibri"/>
                    <a:cs typeface="Calibri"/>
                    <a:sym typeface="Calibri"/>
                  </a:rPr>
                  <a:t>+</a:t>
                </a:r>
              </a:p>
            </p:txBody>
          </p:sp>
          <p:sp>
            <p:nvSpPr>
              <p:cNvPr id="843" name="Shape 843"/>
              <p:cNvSpPr/>
              <p:nvPr/>
            </p:nvSpPr>
            <p:spPr>
              <a:xfrm>
                <a:off x="354537" y="3810630"/>
                <a:ext cx="2315100" cy="4299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200" u="none" cap="none" strike="noStrike">
                    <a:solidFill>
                      <a:srgbClr val="FFFFFF"/>
                    </a:solidFill>
                    <a:latin typeface="Calibri"/>
                    <a:ea typeface="Calibri"/>
                    <a:cs typeface="Calibri"/>
                    <a:sym typeface="Calibri"/>
                  </a:rPr>
                  <a:t>Searches per day</a:t>
                </a:r>
              </a:p>
            </p:txBody>
          </p:sp>
        </p:grpSp>
      </p:grpSp>
      <p:grpSp>
        <p:nvGrpSpPr>
          <p:cNvPr id="844" name="Shape 844"/>
          <p:cNvGrpSpPr/>
          <p:nvPr/>
        </p:nvGrpSpPr>
        <p:grpSpPr>
          <a:xfrm>
            <a:off x="5457624" y="727669"/>
            <a:ext cx="1736326" cy="1798229"/>
            <a:chOff x="2452496" y="2070842"/>
            <a:chExt cx="2315101" cy="2397639"/>
          </a:xfrm>
        </p:grpSpPr>
        <p:grpSp>
          <p:nvGrpSpPr>
            <p:cNvPr id="845" name="Shape 845"/>
            <p:cNvGrpSpPr/>
            <p:nvPr/>
          </p:nvGrpSpPr>
          <p:grpSpPr>
            <a:xfrm>
              <a:off x="2979444" y="2070842"/>
              <a:ext cx="1261200" cy="1261200"/>
              <a:chOff x="3021075" y="2070842"/>
              <a:chExt cx="1261200" cy="1261200"/>
            </a:xfrm>
          </p:grpSpPr>
          <p:sp>
            <p:nvSpPr>
              <p:cNvPr id="846" name="Shape 846"/>
              <p:cNvSpPr/>
              <p:nvPr/>
            </p:nvSpPr>
            <p:spPr>
              <a:xfrm>
                <a:off x="3021075" y="2070842"/>
                <a:ext cx="1261200" cy="1261200"/>
              </a:xfrm>
              <a:prstGeom prst="ellipse">
                <a:avLst/>
              </a:prstGeom>
              <a:solidFill>
                <a:schemeClr val="l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grpSp>
            <p:nvGrpSpPr>
              <p:cNvPr id="847" name="Shape 847"/>
              <p:cNvGrpSpPr/>
              <p:nvPr/>
            </p:nvGrpSpPr>
            <p:grpSpPr>
              <a:xfrm>
                <a:off x="3263595" y="2479279"/>
                <a:ext cx="776262" cy="492000"/>
                <a:chOff x="3631187" y="2464757"/>
                <a:chExt cx="776262" cy="492000"/>
              </a:xfrm>
            </p:grpSpPr>
            <p:sp>
              <p:nvSpPr>
                <p:cNvPr id="848" name="Shape 848"/>
                <p:cNvSpPr/>
                <p:nvPr/>
              </p:nvSpPr>
              <p:spPr>
                <a:xfrm>
                  <a:off x="3631187" y="2517142"/>
                  <a:ext cx="288900" cy="387300"/>
                </a:xfrm>
                <a:custGeom>
                  <a:pathLst>
                    <a:path extrusionOk="0" h="120000" w="120000">
                      <a:moveTo>
                        <a:pt x="120000" y="93017"/>
                      </a:moveTo>
                      <a:cubicBezTo>
                        <a:pt x="120000" y="114319"/>
                        <a:pt x="120000" y="114319"/>
                        <a:pt x="120000" y="114319"/>
                      </a:cubicBezTo>
                      <a:cubicBezTo>
                        <a:pt x="120000" y="117869"/>
                        <a:pt x="115238" y="120000"/>
                        <a:pt x="111428" y="117869"/>
                      </a:cubicBezTo>
                      <a:cubicBezTo>
                        <a:pt x="2857" y="74556"/>
                        <a:pt x="2857" y="74556"/>
                        <a:pt x="2857" y="74556"/>
                      </a:cubicBezTo>
                      <a:cubicBezTo>
                        <a:pt x="952" y="73846"/>
                        <a:pt x="0" y="72426"/>
                        <a:pt x="0" y="70295"/>
                      </a:cubicBezTo>
                      <a:cubicBezTo>
                        <a:pt x="0" y="48994"/>
                        <a:pt x="0" y="48994"/>
                        <a:pt x="0" y="48994"/>
                      </a:cubicBezTo>
                      <a:cubicBezTo>
                        <a:pt x="0" y="47573"/>
                        <a:pt x="952" y="46153"/>
                        <a:pt x="2857" y="45443"/>
                      </a:cubicBezTo>
                      <a:cubicBezTo>
                        <a:pt x="111428" y="1420"/>
                        <a:pt x="111428" y="1420"/>
                        <a:pt x="111428" y="1420"/>
                      </a:cubicBezTo>
                      <a:cubicBezTo>
                        <a:pt x="115238" y="0"/>
                        <a:pt x="120000" y="2130"/>
                        <a:pt x="120000" y="4970"/>
                      </a:cubicBezTo>
                      <a:cubicBezTo>
                        <a:pt x="120000" y="26982"/>
                        <a:pt x="120000" y="26982"/>
                        <a:pt x="120000" y="26982"/>
                      </a:cubicBezTo>
                      <a:cubicBezTo>
                        <a:pt x="120000" y="28402"/>
                        <a:pt x="119047" y="29822"/>
                        <a:pt x="117142" y="30532"/>
                      </a:cubicBezTo>
                      <a:cubicBezTo>
                        <a:pt x="46666" y="55384"/>
                        <a:pt x="46666" y="55384"/>
                        <a:pt x="46666" y="55384"/>
                      </a:cubicBezTo>
                      <a:cubicBezTo>
                        <a:pt x="42857" y="57514"/>
                        <a:pt x="42857" y="61775"/>
                        <a:pt x="46666" y="63195"/>
                      </a:cubicBezTo>
                      <a:cubicBezTo>
                        <a:pt x="117142" y="88757"/>
                        <a:pt x="117142" y="88757"/>
                        <a:pt x="117142" y="88757"/>
                      </a:cubicBezTo>
                      <a:cubicBezTo>
                        <a:pt x="119047" y="89467"/>
                        <a:pt x="120000" y="90887"/>
                        <a:pt x="120000" y="93017"/>
                      </a:cubicBezTo>
                      <a:close/>
                    </a:path>
                  </a:pathLst>
                </a:custGeom>
                <a:solidFill>
                  <a:schemeClr val="accent1"/>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849" name="Shape 849"/>
                <p:cNvSpPr/>
                <p:nvPr/>
              </p:nvSpPr>
              <p:spPr>
                <a:xfrm>
                  <a:off x="4118550" y="2518732"/>
                  <a:ext cx="288900" cy="385800"/>
                </a:xfrm>
                <a:custGeom>
                  <a:pathLst>
                    <a:path extrusionOk="0" h="120000" w="120000">
                      <a:moveTo>
                        <a:pt x="117142" y="74285"/>
                      </a:moveTo>
                      <a:cubicBezTo>
                        <a:pt x="9523" y="117857"/>
                        <a:pt x="9523" y="117857"/>
                        <a:pt x="9523" y="117857"/>
                      </a:cubicBezTo>
                      <a:cubicBezTo>
                        <a:pt x="5714" y="120000"/>
                        <a:pt x="0" y="117142"/>
                        <a:pt x="0" y="113571"/>
                      </a:cubicBezTo>
                      <a:cubicBezTo>
                        <a:pt x="0" y="92857"/>
                        <a:pt x="0" y="92857"/>
                        <a:pt x="0" y="92857"/>
                      </a:cubicBezTo>
                      <a:cubicBezTo>
                        <a:pt x="0" y="91428"/>
                        <a:pt x="1904" y="90000"/>
                        <a:pt x="3809" y="88571"/>
                      </a:cubicBezTo>
                      <a:cubicBezTo>
                        <a:pt x="72380" y="63571"/>
                        <a:pt x="72380" y="63571"/>
                        <a:pt x="72380" y="63571"/>
                      </a:cubicBezTo>
                      <a:cubicBezTo>
                        <a:pt x="77142" y="62142"/>
                        <a:pt x="77142" y="57142"/>
                        <a:pt x="72380" y="55000"/>
                      </a:cubicBezTo>
                      <a:cubicBezTo>
                        <a:pt x="3809" y="30000"/>
                        <a:pt x="3809" y="30000"/>
                        <a:pt x="3809" y="30000"/>
                      </a:cubicBezTo>
                      <a:cubicBezTo>
                        <a:pt x="1904" y="29285"/>
                        <a:pt x="0" y="27857"/>
                        <a:pt x="0" y="25714"/>
                      </a:cubicBezTo>
                      <a:cubicBezTo>
                        <a:pt x="0" y="5714"/>
                        <a:pt x="0" y="5714"/>
                        <a:pt x="0" y="5714"/>
                      </a:cubicBezTo>
                      <a:cubicBezTo>
                        <a:pt x="0" y="2142"/>
                        <a:pt x="5714" y="0"/>
                        <a:pt x="9523" y="1428"/>
                      </a:cubicBezTo>
                      <a:cubicBezTo>
                        <a:pt x="117142" y="45000"/>
                        <a:pt x="117142" y="45000"/>
                        <a:pt x="117142" y="45000"/>
                      </a:cubicBezTo>
                      <a:cubicBezTo>
                        <a:pt x="119047" y="45714"/>
                        <a:pt x="120000" y="47142"/>
                        <a:pt x="120000" y="49285"/>
                      </a:cubicBezTo>
                      <a:cubicBezTo>
                        <a:pt x="120000" y="70000"/>
                        <a:pt x="120000" y="70000"/>
                        <a:pt x="120000" y="70000"/>
                      </a:cubicBezTo>
                      <a:cubicBezTo>
                        <a:pt x="120000" y="72142"/>
                        <a:pt x="119047" y="73571"/>
                        <a:pt x="117142" y="74285"/>
                      </a:cubicBezTo>
                      <a:close/>
                    </a:path>
                  </a:pathLst>
                </a:custGeom>
                <a:solidFill>
                  <a:schemeClr val="accent1"/>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850" name="Shape 850"/>
                <p:cNvSpPr/>
                <p:nvPr/>
              </p:nvSpPr>
              <p:spPr>
                <a:xfrm>
                  <a:off x="3951862" y="2464757"/>
                  <a:ext cx="135000" cy="492000"/>
                </a:xfrm>
                <a:custGeom>
                  <a:pathLst>
                    <a:path extrusionOk="0" h="120000" w="120000">
                      <a:moveTo>
                        <a:pt x="115932" y="16186"/>
                      </a:moveTo>
                      <a:cubicBezTo>
                        <a:pt x="50847" y="107162"/>
                        <a:pt x="50847" y="107162"/>
                        <a:pt x="50847" y="107162"/>
                      </a:cubicBezTo>
                      <a:cubicBezTo>
                        <a:pt x="48813" y="110511"/>
                        <a:pt x="46779" y="112744"/>
                        <a:pt x="44745" y="114418"/>
                      </a:cubicBezTo>
                      <a:cubicBezTo>
                        <a:pt x="44745" y="116093"/>
                        <a:pt x="40677" y="117767"/>
                        <a:pt x="38644" y="118883"/>
                      </a:cubicBezTo>
                      <a:cubicBezTo>
                        <a:pt x="34576" y="119441"/>
                        <a:pt x="30508" y="120000"/>
                        <a:pt x="24406" y="120000"/>
                      </a:cubicBezTo>
                      <a:cubicBezTo>
                        <a:pt x="8135" y="120000"/>
                        <a:pt x="0" y="117767"/>
                        <a:pt x="0" y="113302"/>
                      </a:cubicBezTo>
                      <a:cubicBezTo>
                        <a:pt x="0" y="111627"/>
                        <a:pt x="2033" y="108837"/>
                        <a:pt x="4067" y="103813"/>
                      </a:cubicBezTo>
                      <a:cubicBezTo>
                        <a:pt x="69152" y="12837"/>
                        <a:pt x="69152" y="12837"/>
                        <a:pt x="69152" y="12837"/>
                      </a:cubicBezTo>
                      <a:cubicBezTo>
                        <a:pt x="73220" y="7813"/>
                        <a:pt x="75254" y="4465"/>
                        <a:pt x="79322" y="2790"/>
                      </a:cubicBezTo>
                      <a:cubicBezTo>
                        <a:pt x="81355" y="1116"/>
                        <a:pt x="87457" y="0"/>
                        <a:pt x="97627" y="0"/>
                      </a:cubicBezTo>
                      <a:cubicBezTo>
                        <a:pt x="103728" y="0"/>
                        <a:pt x="109830" y="558"/>
                        <a:pt x="113898" y="1674"/>
                      </a:cubicBezTo>
                      <a:cubicBezTo>
                        <a:pt x="117966" y="3348"/>
                        <a:pt x="120000" y="5023"/>
                        <a:pt x="120000" y="7255"/>
                      </a:cubicBezTo>
                      <a:cubicBezTo>
                        <a:pt x="120000" y="8930"/>
                        <a:pt x="120000" y="11720"/>
                        <a:pt x="115932" y="16186"/>
                      </a:cubicBezTo>
                      <a:close/>
                    </a:path>
                  </a:pathLst>
                </a:custGeom>
                <a:solidFill>
                  <a:schemeClr val="accent1"/>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grpSp>
        </p:grpSp>
        <p:grpSp>
          <p:nvGrpSpPr>
            <p:cNvPr id="851" name="Shape 851"/>
            <p:cNvGrpSpPr/>
            <p:nvPr/>
          </p:nvGrpSpPr>
          <p:grpSpPr>
            <a:xfrm>
              <a:off x="2452496" y="3415682"/>
              <a:ext cx="2315101" cy="1052800"/>
              <a:chOff x="2452496" y="3415682"/>
              <a:chExt cx="2315101" cy="1052800"/>
            </a:xfrm>
          </p:grpSpPr>
          <p:sp>
            <p:nvSpPr>
              <p:cNvPr id="852" name="Shape 852"/>
              <p:cNvSpPr/>
              <p:nvPr/>
            </p:nvSpPr>
            <p:spPr>
              <a:xfrm>
                <a:off x="2452498" y="3415682"/>
                <a:ext cx="2315100" cy="4299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000" u="none" cap="none" strike="noStrike">
                    <a:solidFill>
                      <a:srgbClr val="FFFFFF"/>
                    </a:solidFill>
                    <a:latin typeface="Calibri"/>
                    <a:ea typeface="Calibri"/>
                    <a:cs typeface="Calibri"/>
                    <a:sym typeface="Calibri"/>
                  </a:rPr>
                  <a:t>30+</a:t>
                </a:r>
              </a:p>
            </p:txBody>
          </p:sp>
          <p:sp>
            <p:nvSpPr>
              <p:cNvPr id="853" name="Shape 853"/>
              <p:cNvSpPr/>
              <p:nvPr/>
            </p:nvSpPr>
            <p:spPr>
              <a:xfrm>
                <a:off x="2452496" y="3803682"/>
                <a:ext cx="2315100" cy="6648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200" u="none" cap="none" strike="noStrike">
                    <a:solidFill>
                      <a:srgbClr val="FFFFFF"/>
                    </a:solidFill>
                    <a:latin typeface="Calibri"/>
                    <a:ea typeface="Calibri"/>
                    <a:cs typeface="Calibri"/>
                    <a:sym typeface="Calibri"/>
                  </a:rPr>
                  <a:t>Software Developers, Data Scientists + Analysts</a:t>
                </a:r>
              </a:p>
            </p:txBody>
          </p:sp>
        </p:grpSp>
      </p:grpSp>
      <p:grpSp>
        <p:nvGrpSpPr>
          <p:cNvPr id="854" name="Shape 854"/>
          <p:cNvGrpSpPr/>
          <p:nvPr/>
        </p:nvGrpSpPr>
        <p:grpSpPr>
          <a:xfrm>
            <a:off x="3709227" y="727669"/>
            <a:ext cx="1736325" cy="1642992"/>
            <a:chOff x="4767719" y="2070842"/>
            <a:chExt cx="2315100" cy="2190657"/>
          </a:xfrm>
        </p:grpSpPr>
        <p:sp>
          <p:nvSpPr>
            <p:cNvPr id="855" name="Shape 855"/>
            <p:cNvSpPr/>
            <p:nvPr/>
          </p:nvSpPr>
          <p:spPr>
            <a:xfrm>
              <a:off x="5294664" y="2070842"/>
              <a:ext cx="1261200" cy="1261200"/>
            </a:xfrm>
            <a:prstGeom prst="ellipse">
              <a:avLst/>
            </a:prstGeom>
            <a:solidFill>
              <a:schemeClr val="l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grpSp>
          <p:nvGrpSpPr>
            <p:cNvPr id="856" name="Shape 856"/>
            <p:cNvGrpSpPr/>
            <p:nvPr/>
          </p:nvGrpSpPr>
          <p:grpSpPr>
            <a:xfrm>
              <a:off x="4767719" y="3415682"/>
              <a:ext cx="2315100" cy="845817"/>
              <a:chOff x="4767719" y="3415682"/>
              <a:chExt cx="2315100" cy="845817"/>
            </a:xfrm>
          </p:grpSpPr>
          <p:sp>
            <p:nvSpPr>
              <p:cNvPr id="857" name="Shape 857"/>
              <p:cNvSpPr/>
              <p:nvPr/>
            </p:nvSpPr>
            <p:spPr>
              <a:xfrm>
                <a:off x="4767719" y="3415682"/>
                <a:ext cx="2315100" cy="4299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000" u="none" cap="none" strike="noStrike">
                    <a:solidFill>
                      <a:srgbClr val="FFFFFF"/>
                    </a:solidFill>
                    <a:latin typeface="Calibri"/>
                    <a:ea typeface="Calibri"/>
                    <a:cs typeface="Calibri"/>
                    <a:sym typeface="Calibri"/>
                  </a:rPr>
                  <a:t>  500+</a:t>
                </a:r>
              </a:p>
            </p:txBody>
          </p:sp>
          <p:sp>
            <p:nvSpPr>
              <p:cNvPr id="858" name="Shape 858"/>
              <p:cNvSpPr/>
              <p:nvPr/>
            </p:nvSpPr>
            <p:spPr>
              <a:xfrm>
                <a:off x="4767719" y="3831600"/>
                <a:ext cx="2315100" cy="4299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200" u="none" cap="none" strike="noStrike">
                    <a:solidFill>
                      <a:srgbClr val="FFFFFF"/>
                    </a:solidFill>
                    <a:latin typeface="Calibri"/>
                    <a:ea typeface="Calibri"/>
                    <a:cs typeface="Calibri"/>
                    <a:sym typeface="Calibri"/>
                  </a:rPr>
                  <a:t>Search Servers</a:t>
                </a:r>
              </a:p>
            </p:txBody>
          </p:sp>
        </p:grpSp>
      </p:grpSp>
      <p:sp>
        <p:nvSpPr>
          <p:cNvPr id="859" name="Shape 859"/>
          <p:cNvSpPr/>
          <p:nvPr/>
        </p:nvSpPr>
        <p:spPr>
          <a:xfrm>
            <a:off x="6140053" y="1219200"/>
            <a:ext cx="197700" cy="0"/>
          </a:xfrm>
          <a:custGeom>
            <a:pathLst>
              <a:path extrusionOk="0" h="120000" w="120000">
                <a:moveTo>
                  <a:pt x="0" y="0"/>
                </a:moveTo>
                <a:lnTo>
                  <a:pt x="119999" y="0"/>
                </a:lnTo>
                <a:lnTo>
                  <a:pt x="0" y="0"/>
                </a:lnTo>
                <a:close/>
              </a:path>
            </a:pathLst>
          </a:custGeom>
          <a:solidFill>
            <a:srgbClr val="A7A9AC"/>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cxnSp>
        <p:nvCxnSpPr>
          <p:cNvPr id="860" name="Shape 860"/>
          <p:cNvCxnSpPr/>
          <p:nvPr/>
        </p:nvCxnSpPr>
        <p:spPr>
          <a:xfrm>
            <a:off x="6140053" y="1219200"/>
            <a:ext cx="197700" cy="0"/>
          </a:xfrm>
          <a:prstGeom prst="straightConnector1">
            <a:avLst/>
          </a:prstGeom>
          <a:noFill/>
          <a:ln>
            <a:noFill/>
          </a:ln>
        </p:spPr>
      </p:cxnSp>
      <p:sp>
        <p:nvSpPr>
          <p:cNvPr id="861" name="Shape 861"/>
          <p:cNvSpPr/>
          <p:nvPr/>
        </p:nvSpPr>
        <p:spPr>
          <a:xfrm>
            <a:off x="6140053" y="1293019"/>
            <a:ext cx="197700" cy="0"/>
          </a:xfrm>
          <a:custGeom>
            <a:pathLst>
              <a:path extrusionOk="0" h="120000" w="120000">
                <a:moveTo>
                  <a:pt x="0" y="0"/>
                </a:moveTo>
                <a:lnTo>
                  <a:pt x="119999" y="0"/>
                </a:lnTo>
                <a:lnTo>
                  <a:pt x="0" y="0"/>
                </a:lnTo>
                <a:close/>
              </a:path>
            </a:pathLst>
          </a:custGeom>
          <a:solidFill>
            <a:srgbClr val="A7A9AC"/>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cxnSp>
        <p:nvCxnSpPr>
          <p:cNvPr id="862" name="Shape 862"/>
          <p:cNvCxnSpPr/>
          <p:nvPr/>
        </p:nvCxnSpPr>
        <p:spPr>
          <a:xfrm>
            <a:off x="6140053" y="1293019"/>
            <a:ext cx="197700" cy="0"/>
          </a:xfrm>
          <a:prstGeom prst="straightConnector1">
            <a:avLst/>
          </a:prstGeom>
          <a:noFill/>
          <a:ln>
            <a:noFill/>
          </a:ln>
        </p:spPr>
      </p:cxnSp>
      <p:sp>
        <p:nvSpPr>
          <p:cNvPr id="863" name="Shape 863"/>
          <p:cNvSpPr/>
          <p:nvPr/>
        </p:nvSpPr>
        <p:spPr>
          <a:xfrm>
            <a:off x="6140053" y="1365646"/>
            <a:ext cx="197700" cy="0"/>
          </a:xfrm>
          <a:custGeom>
            <a:pathLst>
              <a:path extrusionOk="0" h="120000" w="120000">
                <a:moveTo>
                  <a:pt x="0" y="0"/>
                </a:moveTo>
                <a:lnTo>
                  <a:pt x="119999" y="0"/>
                </a:lnTo>
                <a:lnTo>
                  <a:pt x="0" y="0"/>
                </a:lnTo>
                <a:close/>
              </a:path>
            </a:pathLst>
          </a:custGeom>
          <a:solidFill>
            <a:srgbClr val="A7A9AC"/>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cxnSp>
        <p:nvCxnSpPr>
          <p:cNvPr id="864" name="Shape 864"/>
          <p:cNvCxnSpPr/>
          <p:nvPr/>
        </p:nvCxnSpPr>
        <p:spPr>
          <a:xfrm>
            <a:off x="6140053" y="1365646"/>
            <a:ext cx="197700" cy="0"/>
          </a:xfrm>
          <a:prstGeom prst="straightConnector1">
            <a:avLst/>
          </a:prstGeom>
          <a:solidFill>
            <a:srgbClr val="A7A9AC"/>
          </a:solidFill>
          <a:ln>
            <a:noFill/>
          </a:ln>
        </p:spPr>
      </p:cxnSp>
      <p:grpSp>
        <p:nvGrpSpPr>
          <p:cNvPr id="865" name="Shape 865"/>
          <p:cNvGrpSpPr/>
          <p:nvPr/>
        </p:nvGrpSpPr>
        <p:grpSpPr>
          <a:xfrm>
            <a:off x="1960829" y="734844"/>
            <a:ext cx="1736324" cy="1712016"/>
            <a:chOff x="5466029" y="734845"/>
            <a:chExt cx="1736324" cy="1712016"/>
          </a:xfrm>
        </p:grpSpPr>
        <p:sp>
          <p:nvSpPr>
            <p:cNvPr id="866" name="Shape 866"/>
            <p:cNvSpPr/>
            <p:nvPr/>
          </p:nvSpPr>
          <p:spPr>
            <a:xfrm>
              <a:off x="5861239" y="734845"/>
              <a:ext cx="945900" cy="945900"/>
            </a:xfrm>
            <a:prstGeom prst="ellipse">
              <a:avLst/>
            </a:prstGeom>
            <a:solidFill>
              <a:schemeClr val="l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grpSp>
          <p:nvGrpSpPr>
            <p:cNvPr id="867" name="Shape 867"/>
            <p:cNvGrpSpPr/>
            <p:nvPr/>
          </p:nvGrpSpPr>
          <p:grpSpPr>
            <a:xfrm>
              <a:off x="6107075" y="937854"/>
              <a:ext cx="445275" cy="559575"/>
              <a:chOff x="8021638" y="2351088"/>
              <a:chExt cx="593700" cy="746100"/>
            </a:xfrm>
          </p:grpSpPr>
          <p:sp>
            <p:nvSpPr>
              <p:cNvPr id="868" name="Shape 868"/>
              <p:cNvSpPr/>
              <p:nvPr/>
            </p:nvSpPr>
            <p:spPr>
              <a:xfrm>
                <a:off x="8021638" y="2351088"/>
                <a:ext cx="593700" cy="746100"/>
              </a:xfrm>
              <a:custGeom>
                <a:pathLst>
                  <a:path extrusionOk="0" h="120000" w="120000">
                    <a:moveTo>
                      <a:pt x="114440" y="120000"/>
                    </a:moveTo>
                    <a:cubicBezTo>
                      <a:pt x="5559" y="120000"/>
                      <a:pt x="5559" y="120000"/>
                      <a:pt x="5559" y="120000"/>
                    </a:cubicBezTo>
                    <a:cubicBezTo>
                      <a:pt x="2779" y="120000"/>
                      <a:pt x="0" y="117784"/>
                      <a:pt x="0" y="115200"/>
                    </a:cubicBezTo>
                    <a:cubicBezTo>
                      <a:pt x="0" y="4800"/>
                      <a:pt x="0" y="4800"/>
                      <a:pt x="0" y="4800"/>
                    </a:cubicBezTo>
                    <a:cubicBezTo>
                      <a:pt x="0" y="2215"/>
                      <a:pt x="2779" y="0"/>
                      <a:pt x="5559" y="0"/>
                    </a:cubicBezTo>
                    <a:cubicBezTo>
                      <a:pt x="114440" y="0"/>
                      <a:pt x="114440" y="0"/>
                      <a:pt x="114440" y="0"/>
                    </a:cubicBezTo>
                    <a:cubicBezTo>
                      <a:pt x="117683" y="0"/>
                      <a:pt x="120000" y="2215"/>
                      <a:pt x="120000" y="4800"/>
                    </a:cubicBezTo>
                    <a:cubicBezTo>
                      <a:pt x="120000" y="115200"/>
                      <a:pt x="120000" y="115200"/>
                      <a:pt x="120000" y="115200"/>
                    </a:cubicBezTo>
                    <a:cubicBezTo>
                      <a:pt x="120000" y="117784"/>
                      <a:pt x="117683" y="120000"/>
                      <a:pt x="114440" y="120000"/>
                    </a:cubicBezTo>
                    <a:close/>
                    <a:moveTo>
                      <a:pt x="11583" y="110769"/>
                    </a:moveTo>
                    <a:cubicBezTo>
                      <a:pt x="108416" y="110769"/>
                      <a:pt x="108416" y="110769"/>
                      <a:pt x="108416" y="110769"/>
                    </a:cubicBezTo>
                    <a:cubicBezTo>
                      <a:pt x="108416" y="9230"/>
                      <a:pt x="108416" y="9230"/>
                      <a:pt x="108416" y="9230"/>
                    </a:cubicBezTo>
                    <a:cubicBezTo>
                      <a:pt x="11583" y="9230"/>
                      <a:pt x="11583" y="9230"/>
                      <a:pt x="11583" y="9230"/>
                    </a:cubicBezTo>
                    <a:lnTo>
                      <a:pt x="11583" y="110769"/>
                    </a:lnTo>
                    <a:close/>
                  </a:path>
                </a:pathLst>
              </a:custGeom>
              <a:solidFill>
                <a:schemeClr val="accent1"/>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869" name="Shape 869"/>
              <p:cNvSpPr/>
              <p:nvPr/>
            </p:nvSpPr>
            <p:spPr>
              <a:xfrm>
                <a:off x="8170863" y="2487613"/>
                <a:ext cx="130200" cy="169800"/>
              </a:xfrm>
              <a:custGeom>
                <a:pathLst>
                  <a:path extrusionOk="0" h="120000" w="120000">
                    <a:moveTo>
                      <a:pt x="94736" y="63243"/>
                    </a:moveTo>
                    <a:cubicBezTo>
                      <a:pt x="88421" y="60000"/>
                      <a:pt x="82105" y="60000"/>
                      <a:pt x="73684" y="58378"/>
                    </a:cubicBezTo>
                    <a:cubicBezTo>
                      <a:pt x="86315" y="53513"/>
                      <a:pt x="94736" y="43783"/>
                      <a:pt x="94736" y="30810"/>
                    </a:cubicBezTo>
                    <a:cubicBezTo>
                      <a:pt x="94736" y="14594"/>
                      <a:pt x="80000" y="0"/>
                      <a:pt x="58947" y="0"/>
                    </a:cubicBezTo>
                    <a:cubicBezTo>
                      <a:pt x="40000" y="0"/>
                      <a:pt x="23157" y="14594"/>
                      <a:pt x="23157" y="30810"/>
                    </a:cubicBezTo>
                    <a:cubicBezTo>
                      <a:pt x="23157" y="43783"/>
                      <a:pt x="33684" y="53513"/>
                      <a:pt x="46315" y="58378"/>
                    </a:cubicBezTo>
                    <a:cubicBezTo>
                      <a:pt x="37894" y="60000"/>
                      <a:pt x="31578" y="60000"/>
                      <a:pt x="23157" y="63243"/>
                    </a:cubicBezTo>
                    <a:cubicBezTo>
                      <a:pt x="10526" y="66486"/>
                      <a:pt x="0" y="77837"/>
                      <a:pt x="2105" y="89189"/>
                    </a:cubicBezTo>
                    <a:cubicBezTo>
                      <a:pt x="4210" y="110270"/>
                      <a:pt x="4210" y="110270"/>
                      <a:pt x="4210" y="110270"/>
                    </a:cubicBezTo>
                    <a:cubicBezTo>
                      <a:pt x="4210" y="115135"/>
                      <a:pt x="10526" y="120000"/>
                      <a:pt x="16842" y="120000"/>
                    </a:cubicBezTo>
                    <a:cubicBezTo>
                      <a:pt x="103157" y="120000"/>
                      <a:pt x="103157" y="120000"/>
                      <a:pt x="103157" y="120000"/>
                    </a:cubicBezTo>
                    <a:cubicBezTo>
                      <a:pt x="109473" y="120000"/>
                      <a:pt x="115789" y="115135"/>
                      <a:pt x="115789" y="110270"/>
                    </a:cubicBezTo>
                    <a:cubicBezTo>
                      <a:pt x="117894" y="89189"/>
                      <a:pt x="117894" y="89189"/>
                      <a:pt x="117894" y="89189"/>
                    </a:cubicBezTo>
                    <a:cubicBezTo>
                      <a:pt x="119999" y="77837"/>
                      <a:pt x="109473" y="66486"/>
                      <a:pt x="94736" y="63243"/>
                    </a:cubicBezTo>
                    <a:close/>
                  </a:path>
                </a:pathLst>
              </a:custGeom>
              <a:solidFill>
                <a:schemeClr val="accent1"/>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870" name="Shape 870"/>
              <p:cNvSpPr/>
              <p:nvPr/>
            </p:nvSpPr>
            <p:spPr>
              <a:xfrm>
                <a:off x="8164513" y="2719388"/>
                <a:ext cx="309600" cy="44400"/>
              </a:xfrm>
              <a:custGeom>
                <a:pathLst>
                  <a:path extrusionOk="0" h="120000" w="120000">
                    <a:moveTo>
                      <a:pt x="111111" y="120000"/>
                    </a:moveTo>
                    <a:cubicBezTo>
                      <a:pt x="8888" y="120000"/>
                      <a:pt x="8888" y="120000"/>
                      <a:pt x="8888" y="120000"/>
                    </a:cubicBezTo>
                    <a:cubicBezTo>
                      <a:pt x="3555" y="120000"/>
                      <a:pt x="0" y="94736"/>
                      <a:pt x="0" y="63157"/>
                    </a:cubicBezTo>
                    <a:cubicBezTo>
                      <a:pt x="0" y="25263"/>
                      <a:pt x="3555" y="0"/>
                      <a:pt x="8888" y="0"/>
                    </a:cubicBezTo>
                    <a:cubicBezTo>
                      <a:pt x="111111" y="0"/>
                      <a:pt x="111111" y="0"/>
                      <a:pt x="111111" y="0"/>
                    </a:cubicBezTo>
                    <a:cubicBezTo>
                      <a:pt x="116444" y="0"/>
                      <a:pt x="120000" y="25263"/>
                      <a:pt x="120000" y="63157"/>
                    </a:cubicBezTo>
                    <a:cubicBezTo>
                      <a:pt x="120000" y="94736"/>
                      <a:pt x="116444" y="120000"/>
                      <a:pt x="111111" y="120000"/>
                    </a:cubicBezTo>
                    <a:close/>
                  </a:path>
                </a:pathLst>
              </a:custGeom>
              <a:solidFill>
                <a:schemeClr val="accent1"/>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871" name="Shape 871"/>
              <p:cNvSpPr/>
              <p:nvPr/>
            </p:nvSpPr>
            <p:spPr>
              <a:xfrm>
                <a:off x="8164513" y="2819400"/>
                <a:ext cx="309600" cy="42900"/>
              </a:xfrm>
              <a:custGeom>
                <a:pathLst>
                  <a:path extrusionOk="0" h="120000" w="120000">
                    <a:moveTo>
                      <a:pt x="111111" y="120000"/>
                    </a:moveTo>
                    <a:cubicBezTo>
                      <a:pt x="8888" y="120000"/>
                      <a:pt x="8888" y="120000"/>
                      <a:pt x="8888" y="120000"/>
                    </a:cubicBezTo>
                    <a:cubicBezTo>
                      <a:pt x="3555" y="120000"/>
                      <a:pt x="0" y="94736"/>
                      <a:pt x="0" y="63157"/>
                    </a:cubicBezTo>
                    <a:cubicBezTo>
                      <a:pt x="0" y="25263"/>
                      <a:pt x="3555" y="0"/>
                      <a:pt x="8888" y="0"/>
                    </a:cubicBezTo>
                    <a:cubicBezTo>
                      <a:pt x="111111" y="0"/>
                      <a:pt x="111111" y="0"/>
                      <a:pt x="111111" y="0"/>
                    </a:cubicBezTo>
                    <a:cubicBezTo>
                      <a:pt x="116444" y="0"/>
                      <a:pt x="120000" y="25263"/>
                      <a:pt x="120000" y="63157"/>
                    </a:cubicBezTo>
                    <a:cubicBezTo>
                      <a:pt x="120000" y="94736"/>
                      <a:pt x="116444" y="120000"/>
                      <a:pt x="111111" y="120000"/>
                    </a:cubicBezTo>
                    <a:close/>
                  </a:path>
                </a:pathLst>
              </a:custGeom>
              <a:solidFill>
                <a:schemeClr val="accent1"/>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sp>
            <p:nvSpPr>
              <p:cNvPr id="872" name="Shape 872"/>
              <p:cNvSpPr/>
              <p:nvPr/>
            </p:nvSpPr>
            <p:spPr>
              <a:xfrm>
                <a:off x="8164513" y="2917825"/>
                <a:ext cx="309600" cy="42900"/>
              </a:xfrm>
              <a:custGeom>
                <a:pathLst>
                  <a:path extrusionOk="0" h="120000" w="120000">
                    <a:moveTo>
                      <a:pt x="111111" y="120000"/>
                    </a:moveTo>
                    <a:cubicBezTo>
                      <a:pt x="8888" y="120000"/>
                      <a:pt x="8888" y="120000"/>
                      <a:pt x="8888" y="120000"/>
                    </a:cubicBezTo>
                    <a:cubicBezTo>
                      <a:pt x="3555" y="120000"/>
                      <a:pt x="0" y="94736"/>
                      <a:pt x="0" y="56842"/>
                    </a:cubicBezTo>
                    <a:cubicBezTo>
                      <a:pt x="0" y="25263"/>
                      <a:pt x="3555" y="0"/>
                      <a:pt x="8888" y="0"/>
                    </a:cubicBezTo>
                    <a:cubicBezTo>
                      <a:pt x="111111" y="0"/>
                      <a:pt x="111111" y="0"/>
                      <a:pt x="111111" y="0"/>
                    </a:cubicBezTo>
                    <a:cubicBezTo>
                      <a:pt x="116444" y="0"/>
                      <a:pt x="120000" y="25263"/>
                      <a:pt x="120000" y="56842"/>
                    </a:cubicBezTo>
                    <a:cubicBezTo>
                      <a:pt x="120000" y="94736"/>
                      <a:pt x="116444" y="120000"/>
                      <a:pt x="111111" y="120000"/>
                    </a:cubicBezTo>
                    <a:close/>
                  </a:path>
                </a:pathLst>
              </a:custGeom>
              <a:solidFill>
                <a:schemeClr val="accent1"/>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873" name="Shape 873"/>
            <p:cNvGrpSpPr/>
            <p:nvPr/>
          </p:nvGrpSpPr>
          <p:grpSpPr>
            <a:xfrm>
              <a:off x="5466029" y="1736299"/>
              <a:ext cx="1736324" cy="710562"/>
              <a:chOff x="7143427" y="3428957"/>
              <a:chExt cx="2315100" cy="947416"/>
            </a:xfrm>
          </p:grpSpPr>
          <p:sp>
            <p:nvSpPr>
              <p:cNvPr id="874" name="Shape 874"/>
              <p:cNvSpPr/>
              <p:nvPr/>
            </p:nvSpPr>
            <p:spPr>
              <a:xfrm>
                <a:off x="7143427" y="3428957"/>
                <a:ext cx="2315100" cy="4299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000" u="none" cap="none" strike="noStrike">
                    <a:solidFill>
                      <a:srgbClr val="FFFFFF"/>
                    </a:solidFill>
                    <a:latin typeface="Calibri"/>
                    <a:ea typeface="Calibri"/>
                    <a:cs typeface="Calibri"/>
                    <a:sym typeface="Calibri"/>
                  </a:rPr>
                  <a:t>1</a:t>
                </a:r>
                <a:r>
                  <a:rPr b="0" i="0" lang="en-US" sz="3000" u="none" cap="none" strike="noStrike">
                    <a:solidFill>
                      <a:schemeClr val="lt1"/>
                    </a:solidFill>
                    <a:latin typeface="Calibri"/>
                    <a:ea typeface="Calibri"/>
                    <a:cs typeface="Calibri"/>
                    <a:sym typeface="Calibri"/>
                  </a:rPr>
                  <a:t>,5</a:t>
                </a:r>
                <a:r>
                  <a:rPr b="0" i="0" lang="en-US" sz="1500" u="none" cap="none" strike="noStrike">
                    <a:solidFill>
                      <a:srgbClr val="FFFFFF"/>
                    </a:solidFill>
                    <a:latin typeface="Calibri"/>
                    <a:ea typeface="Calibri"/>
                    <a:cs typeface="Calibri"/>
                    <a:sym typeface="Calibri"/>
                  </a:rPr>
                  <a:t> billion </a:t>
                </a:r>
                <a:r>
                  <a:rPr b="0" i="0" lang="en-US" sz="3000" u="none" cap="none" strike="noStrike">
                    <a:solidFill>
                      <a:schemeClr val="lt1"/>
                    </a:solidFill>
                    <a:latin typeface="Calibri"/>
                    <a:ea typeface="Calibri"/>
                    <a:cs typeface="Calibri"/>
                    <a:sym typeface="Calibri"/>
                  </a:rPr>
                  <a:t>+</a:t>
                </a:r>
              </a:p>
            </p:txBody>
          </p:sp>
          <p:sp>
            <p:nvSpPr>
              <p:cNvPr id="875" name="Shape 875"/>
              <p:cNvSpPr/>
              <p:nvPr/>
            </p:nvSpPr>
            <p:spPr>
              <a:xfrm>
                <a:off x="7143427" y="3946473"/>
                <a:ext cx="2315100" cy="4299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200" u="none" cap="none" strike="noStrike">
                    <a:solidFill>
                      <a:srgbClr val="FFFFFF"/>
                    </a:solidFill>
                    <a:latin typeface="Calibri"/>
                    <a:ea typeface="Calibri"/>
                    <a:cs typeface="Calibri"/>
                    <a:sym typeface="Calibri"/>
                  </a:rPr>
                  <a:t>Documents indexed and searchable</a:t>
                </a:r>
              </a:p>
            </p:txBody>
          </p:sp>
        </p:grpSp>
      </p:grpSp>
      <p:grpSp>
        <p:nvGrpSpPr>
          <p:cNvPr id="876" name="Shape 876"/>
          <p:cNvGrpSpPr/>
          <p:nvPr/>
        </p:nvGrpSpPr>
        <p:grpSpPr>
          <a:xfrm>
            <a:off x="7222826" y="738665"/>
            <a:ext cx="1736330" cy="1775531"/>
            <a:chOff x="9724139" y="2085507"/>
            <a:chExt cx="2315107" cy="2367375"/>
          </a:xfrm>
        </p:grpSpPr>
        <p:grpSp>
          <p:nvGrpSpPr>
            <p:cNvPr id="877" name="Shape 877"/>
            <p:cNvGrpSpPr/>
            <p:nvPr/>
          </p:nvGrpSpPr>
          <p:grpSpPr>
            <a:xfrm>
              <a:off x="10251092" y="2085507"/>
              <a:ext cx="1261200" cy="1261200"/>
              <a:chOff x="10173560" y="2085507"/>
              <a:chExt cx="1261200" cy="1261200"/>
            </a:xfrm>
          </p:grpSpPr>
          <p:sp>
            <p:nvSpPr>
              <p:cNvPr id="878" name="Shape 878"/>
              <p:cNvSpPr/>
              <p:nvPr/>
            </p:nvSpPr>
            <p:spPr>
              <a:xfrm>
                <a:off x="10173560" y="2085507"/>
                <a:ext cx="1261200" cy="1261200"/>
              </a:xfrm>
              <a:prstGeom prst="ellipse">
                <a:avLst/>
              </a:prstGeom>
              <a:solidFill>
                <a:schemeClr val="l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879" name="Shape 879"/>
              <p:cNvSpPr/>
              <p:nvPr/>
            </p:nvSpPr>
            <p:spPr>
              <a:xfrm>
                <a:off x="10454803" y="2369966"/>
                <a:ext cx="698700" cy="698700"/>
              </a:xfrm>
              <a:custGeom>
                <a:pathLst>
                  <a:path extrusionOk="0" h="120000" w="120000">
                    <a:moveTo>
                      <a:pt x="66757" y="120000"/>
                    </a:moveTo>
                    <a:cubicBezTo>
                      <a:pt x="53651" y="120000"/>
                      <a:pt x="53651" y="120000"/>
                      <a:pt x="53651" y="120000"/>
                    </a:cubicBezTo>
                    <a:cubicBezTo>
                      <a:pt x="48737" y="120000"/>
                      <a:pt x="45051" y="115904"/>
                      <a:pt x="45051" y="111399"/>
                    </a:cubicBezTo>
                    <a:cubicBezTo>
                      <a:pt x="45051" y="102798"/>
                      <a:pt x="45051" y="102798"/>
                      <a:pt x="45051" y="102798"/>
                    </a:cubicBezTo>
                    <a:cubicBezTo>
                      <a:pt x="40955" y="101160"/>
                      <a:pt x="40955" y="101160"/>
                      <a:pt x="40955" y="101160"/>
                    </a:cubicBezTo>
                    <a:cubicBezTo>
                      <a:pt x="34812" y="106894"/>
                      <a:pt x="34812" y="106894"/>
                      <a:pt x="34812" y="106894"/>
                    </a:cubicBezTo>
                    <a:cubicBezTo>
                      <a:pt x="31535" y="110170"/>
                      <a:pt x="25802" y="110170"/>
                      <a:pt x="22525" y="106894"/>
                    </a:cubicBezTo>
                    <a:cubicBezTo>
                      <a:pt x="13105" y="97883"/>
                      <a:pt x="13105" y="97883"/>
                      <a:pt x="13105" y="97883"/>
                    </a:cubicBezTo>
                    <a:cubicBezTo>
                      <a:pt x="11467" y="96245"/>
                      <a:pt x="10648" y="93788"/>
                      <a:pt x="10648" y="91740"/>
                    </a:cubicBezTo>
                    <a:cubicBezTo>
                      <a:pt x="10648" y="89283"/>
                      <a:pt x="11467" y="87235"/>
                      <a:pt x="13105" y="85597"/>
                    </a:cubicBezTo>
                    <a:cubicBezTo>
                      <a:pt x="19249" y="79453"/>
                      <a:pt x="19249" y="79453"/>
                      <a:pt x="19249" y="79453"/>
                    </a:cubicBezTo>
                    <a:cubicBezTo>
                      <a:pt x="17201" y="75358"/>
                      <a:pt x="17201" y="75358"/>
                      <a:pt x="17201" y="75358"/>
                    </a:cubicBezTo>
                    <a:cubicBezTo>
                      <a:pt x="9010" y="75358"/>
                      <a:pt x="9010" y="75358"/>
                      <a:pt x="9010" y="75358"/>
                    </a:cubicBezTo>
                    <a:cubicBezTo>
                      <a:pt x="4095" y="75358"/>
                      <a:pt x="0" y="71262"/>
                      <a:pt x="0" y="66757"/>
                    </a:cubicBezTo>
                    <a:cubicBezTo>
                      <a:pt x="0" y="53242"/>
                      <a:pt x="0" y="53242"/>
                      <a:pt x="0" y="53242"/>
                    </a:cubicBezTo>
                    <a:cubicBezTo>
                      <a:pt x="0" y="48737"/>
                      <a:pt x="4095" y="44641"/>
                      <a:pt x="9010" y="44641"/>
                    </a:cubicBezTo>
                    <a:cubicBezTo>
                      <a:pt x="17201" y="44641"/>
                      <a:pt x="17201" y="44641"/>
                      <a:pt x="17201" y="44641"/>
                    </a:cubicBezTo>
                    <a:cubicBezTo>
                      <a:pt x="18839" y="40546"/>
                      <a:pt x="18839" y="40546"/>
                      <a:pt x="18839" y="40546"/>
                    </a:cubicBezTo>
                    <a:cubicBezTo>
                      <a:pt x="13105" y="34402"/>
                      <a:pt x="13105" y="34402"/>
                      <a:pt x="13105" y="34402"/>
                    </a:cubicBezTo>
                    <a:cubicBezTo>
                      <a:pt x="11467" y="32764"/>
                      <a:pt x="10648" y="30716"/>
                      <a:pt x="10648" y="28259"/>
                    </a:cubicBezTo>
                    <a:cubicBezTo>
                      <a:pt x="10648" y="26211"/>
                      <a:pt x="11467" y="23754"/>
                      <a:pt x="13105" y="22116"/>
                    </a:cubicBezTo>
                    <a:cubicBezTo>
                      <a:pt x="22525" y="13105"/>
                      <a:pt x="22525" y="13105"/>
                      <a:pt x="22525" y="13105"/>
                    </a:cubicBezTo>
                    <a:cubicBezTo>
                      <a:pt x="25802" y="9829"/>
                      <a:pt x="31535" y="9829"/>
                      <a:pt x="34812" y="13105"/>
                    </a:cubicBezTo>
                    <a:cubicBezTo>
                      <a:pt x="40546" y="18839"/>
                      <a:pt x="40546" y="18839"/>
                      <a:pt x="40546" y="18839"/>
                    </a:cubicBezTo>
                    <a:cubicBezTo>
                      <a:pt x="44641" y="17201"/>
                      <a:pt x="44641" y="17201"/>
                      <a:pt x="44641" y="17201"/>
                    </a:cubicBezTo>
                    <a:cubicBezTo>
                      <a:pt x="45051" y="8600"/>
                      <a:pt x="45051" y="8600"/>
                      <a:pt x="45051" y="8600"/>
                    </a:cubicBezTo>
                    <a:cubicBezTo>
                      <a:pt x="45051" y="4095"/>
                      <a:pt x="48737" y="0"/>
                      <a:pt x="53651" y="0"/>
                    </a:cubicBezTo>
                    <a:cubicBezTo>
                      <a:pt x="66757" y="0"/>
                      <a:pt x="66757" y="0"/>
                      <a:pt x="66757" y="0"/>
                    </a:cubicBezTo>
                    <a:cubicBezTo>
                      <a:pt x="71672" y="0"/>
                      <a:pt x="75358" y="4095"/>
                      <a:pt x="75358" y="8600"/>
                    </a:cubicBezTo>
                    <a:cubicBezTo>
                      <a:pt x="75358" y="17201"/>
                      <a:pt x="75358" y="17201"/>
                      <a:pt x="75358" y="17201"/>
                    </a:cubicBezTo>
                    <a:cubicBezTo>
                      <a:pt x="79453" y="18839"/>
                      <a:pt x="79453" y="18839"/>
                      <a:pt x="79453" y="18839"/>
                    </a:cubicBezTo>
                    <a:cubicBezTo>
                      <a:pt x="85597" y="13105"/>
                      <a:pt x="85597" y="13105"/>
                      <a:pt x="85597" y="13105"/>
                    </a:cubicBezTo>
                    <a:cubicBezTo>
                      <a:pt x="87235" y="11467"/>
                      <a:pt x="89283" y="10648"/>
                      <a:pt x="91740" y="10648"/>
                    </a:cubicBezTo>
                    <a:cubicBezTo>
                      <a:pt x="94197" y="10648"/>
                      <a:pt x="96245" y="11467"/>
                      <a:pt x="97883" y="13105"/>
                    </a:cubicBezTo>
                    <a:cubicBezTo>
                      <a:pt x="107303" y="22116"/>
                      <a:pt x="107303" y="22116"/>
                      <a:pt x="107303" y="22116"/>
                    </a:cubicBezTo>
                    <a:cubicBezTo>
                      <a:pt x="108941" y="23754"/>
                      <a:pt x="109761" y="26211"/>
                      <a:pt x="109761" y="28259"/>
                    </a:cubicBezTo>
                    <a:cubicBezTo>
                      <a:pt x="109761" y="30716"/>
                      <a:pt x="108941" y="32764"/>
                      <a:pt x="107303" y="34402"/>
                    </a:cubicBezTo>
                    <a:cubicBezTo>
                      <a:pt x="101160" y="40546"/>
                      <a:pt x="101160" y="40546"/>
                      <a:pt x="101160" y="40546"/>
                    </a:cubicBezTo>
                    <a:cubicBezTo>
                      <a:pt x="102798" y="44641"/>
                      <a:pt x="102798" y="44641"/>
                      <a:pt x="102798" y="44641"/>
                    </a:cubicBezTo>
                    <a:cubicBezTo>
                      <a:pt x="111399" y="44641"/>
                      <a:pt x="111399" y="44641"/>
                      <a:pt x="111399" y="44641"/>
                    </a:cubicBezTo>
                    <a:cubicBezTo>
                      <a:pt x="116313" y="44641"/>
                      <a:pt x="120000" y="48737"/>
                      <a:pt x="120000" y="53242"/>
                    </a:cubicBezTo>
                    <a:cubicBezTo>
                      <a:pt x="120000" y="66757"/>
                      <a:pt x="120000" y="66757"/>
                      <a:pt x="120000" y="66757"/>
                    </a:cubicBezTo>
                    <a:cubicBezTo>
                      <a:pt x="120000" y="71262"/>
                      <a:pt x="116313" y="75358"/>
                      <a:pt x="111399" y="75358"/>
                    </a:cubicBezTo>
                    <a:cubicBezTo>
                      <a:pt x="102798" y="75358"/>
                      <a:pt x="102798" y="75358"/>
                      <a:pt x="102798" y="75358"/>
                    </a:cubicBezTo>
                    <a:cubicBezTo>
                      <a:pt x="101160" y="79453"/>
                      <a:pt x="101160" y="79453"/>
                      <a:pt x="101160" y="79453"/>
                    </a:cubicBezTo>
                    <a:cubicBezTo>
                      <a:pt x="107303" y="85597"/>
                      <a:pt x="107303" y="85597"/>
                      <a:pt x="107303" y="85597"/>
                    </a:cubicBezTo>
                    <a:cubicBezTo>
                      <a:pt x="108941" y="87235"/>
                      <a:pt x="109761" y="89283"/>
                      <a:pt x="109761" y="91740"/>
                    </a:cubicBezTo>
                    <a:cubicBezTo>
                      <a:pt x="109761" y="93788"/>
                      <a:pt x="108941" y="96245"/>
                      <a:pt x="107303" y="97883"/>
                    </a:cubicBezTo>
                    <a:cubicBezTo>
                      <a:pt x="97883" y="106894"/>
                      <a:pt x="97883" y="106894"/>
                      <a:pt x="97883" y="106894"/>
                    </a:cubicBezTo>
                    <a:cubicBezTo>
                      <a:pt x="94607" y="110170"/>
                      <a:pt x="88873" y="110170"/>
                      <a:pt x="85597" y="106894"/>
                    </a:cubicBezTo>
                    <a:cubicBezTo>
                      <a:pt x="79453" y="101160"/>
                      <a:pt x="79453" y="101160"/>
                      <a:pt x="79453" y="101160"/>
                    </a:cubicBezTo>
                    <a:cubicBezTo>
                      <a:pt x="75767" y="102798"/>
                      <a:pt x="75767" y="102798"/>
                      <a:pt x="75767" y="102798"/>
                    </a:cubicBezTo>
                    <a:cubicBezTo>
                      <a:pt x="75358" y="111399"/>
                      <a:pt x="75358" y="111399"/>
                      <a:pt x="75358" y="111399"/>
                    </a:cubicBezTo>
                    <a:cubicBezTo>
                      <a:pt x="75358" y="115904"/>
                      <a:pt x="71672" y="120000"/>
                      <a:pt x="66757" y="120000"/>
                    </a:cubicBezTo>
                    <a:moveTo>
                      <a:pt x="55290" y="109761"/>
                    </a:moveTo>
                    <a:cubicBezTo>
                      <a:pt x="65119" y="109761"/>
                      <a:pt x="65119" y="109761"/>
                      <a:pt x="65119" y="109761"/>
                    </a:cubicBezTo>
                    <a:cubicBezTo>
                      <a:pt x="65119" y="102798"/>
                      <a:pt x="65119" y="102798"/>
                      <a:pt x="65119" y="102798"/>
                    </a:cubicBezTo>
                    <a:cubicBezTo>
                      <a:pt x="65119" y="98703"/>
                      <a:pt x="67986" y="94607"/>
                      <a:pt x="72081" y="93378"/>
                    </a:cubicBezTo>
                    <a:cubicBezTo>
                      <a:pt x="75358" y="91740"/>
                      <a:pt x="75358" y="91740"/>
                      <a:pt x="75358" y="91740"/>
                    </a:cubicBezTo>
                    <a:cubicBezTo>
                      <a:pt x="76587" y="91331"/>
                      <a:pt x="78225" y="90921"/>
                      <a:pt x="79453" y="90921"/>
                    </a:cubicBezTo>
                    <a:cubicBezTo>
                      <a:pt x="82320" y="90921"/>
                      <a:pt x="84778" y="92150"/>
                      <a:pt x="86825" y="93788"/>
                    </a:cubicBezTo>
                    <a:cubicBezTo>
                      <a:pt x="91740" y="98703"/>
                      <a:pt x="91740" y="98703"/>
                      <a:pt x="91740" y="98703"/>
                    </a:cubicBezTo>
                    <a:cubicBezTo>
                      <a:pt x="98703" y="91740"/>
                      <a:pt x="98703" y="91740"/>
                      <a:pt x="98703" y="91740"/>
                    </a:cubicBezTo>
                    <a:cubicBezTo>
                      <a:pt x="93788" y="86825"/>
                      <a:pt x="93788" y="86825"/>
                      <a:pt x="93788" y="86825"/>
                    </a:cubicBezTo>
                    <a:cubicBezTo>
                      <a:pt x="90921" y="83959"/>
                      <a:pt x="90102" y="78634"/>
                      <a:pt x="92150" y="74948"/>
                    </a:cubicBezTo>
                    <a:cubicBezTo>
                      <a:pt x="93378" y="71672"/>
                      <a:pt x="93378" y="71672"/>
                      <a:pt x="93378" y="71672"/>
                    </a:cubicBezTo>
                    <a:cubicBezTo>
                      <a:pt x="94607" y="67986"/>
                      <a:pt x="98703" y="65119"/>
                      <a:pt x="102798" y="65119"/>
                    </a:cubicBezTo>
                    <a:cubicBezTo>
                      <a:pt x="109761" y="65119"/>
                      <a:pt x="109761" y="65119"/>
                      <a:pt x="109761" y="65119"/>
                    </a:cubicBezTo>
                    <a:cubicBezTo>
                      <a:pt x="109761" y="54880"/>
                      <a:pt x="109761" y="54880"/>
                      <a:pt x="109761" y="54880"/>
                    </a:cubicBezTo>
                    <a:cubicBezTo>
                      <a:pt x="102798" y="54880"/>
                      <a:pt x="102798" y="54880"/>
                      <a:pt x="102798" y="54880"/>
                    </a:cubicBezTo>
                    <a:cubicBezTo>
                      <a:pt x="98703" y="54880"/>
                      <a:pt x="94607" y="52013"/>
                      <a:pt x="93378" y="47918"/>
                    </a:cubicBezTo>
                    <a:cubicBezTo>
                      <a:pt x="91740" y="44641"/>
                      <a:pt x="91740" y="44641"/>
                      <a:pt x="91740" y="44641"/>
                    </a:cubicBezTo>
                    <a:cubicBezTo>
                      <a:pt x="90102" y="41365"/>
                      <a:pt x="90921" y="36450"/>
                      <a:pt x="93788" y="33174"/>
                    </a:cubicBezTo>
                    <a:cubicBezTo>
                      <a:pt x="98703" y="28259"/>
                      <a:pt x="98703" y="28259"/>
                      <a:pt x="98703" y="28259"/>
                    </a:cubicBezTo>
                    <a:cubicBezTo>
                      <a:pt x="91740" y="21296"/>
                      <a:pt x="91740" y="21296"/>
                      <a:pt x="91740" y="21296"/>
                    </a:cubicBezTo>
                    <a:cubicBezTo>
                      <a:pt x="86825" y="26211"/>
                      <a:pt x="86825" y="26211"/>
                      <a:pt x="86825" y="26211"/>
                    </a:cubicBezTo>
                    <a:cubicBezTo>
                      <a:pt x="83959" y="29078"/>
                      <a:pt x="79044" y="29897"/>
                      <a:pt x="75358" y="28259"/>
                    </a:cubicBezTo>
                    <a:cubicBezTo>
                      <a:pt x="71672" y="26621"/>
                      <a:pt x="71672" y="26621"/>
                      <a:pt x="71672" y="26621"/>
                    </a:cubicBezTo>
                    <a:cubicBezTo>
                      <a:pt x="67986" y="25392"/>
                      <a:pt x="65119" y="21296"/>
                      <a:pt x="65119" y="17201"/>
                    </a:cubicBezTo>
                    <a:cubicBezTo>
                      <a:pt x="65119" y="10238"/>
                      <a:pt x="65119" y="10238"/>
                      <a:pt x="65119" y="10238"/>
                    </a:cubicBezTo>
                    <a:cubicBezTo>
                      <a:pt x="55290" y="10238"/>
                      <a:pt x="55290" y="10238"/>
                      <a:pt x="55290" y="10238"/>
                    </a:cubicBezTo>
                    <a:cubicBezTo>
                      <a:pt x="55290" y="17201"/>
                      <a:pt x="55290" y="17201"/>
                      <a:pt x="55290" y="17201"/>
                    </a:cubicBezTo>
                    <a:cubicBezTo>
                      <a:pt x="55290" y="21296"/>
                      <a:pt x="52013" y="25392"/>
                      <a:pt x="48327" y="26621"/>
                    </a:cubicBezTo>
                    <a:cubicBezTo>
                      <a:pt x="44641" y="28259"/>
                      <a:pt x="44641" y="28259"/>
                      <a:pt x="44641" y="28259"/>
                    </a:cubicBezTo>
                    <a:cubicBezTo>
                      <a:pt x="43822" y="28668"/>
                      <a:pt x="42184" y="29078"/>
                      <a:pt x="40546" y="29078"/>
                    </a:cubicBezTo>
                    <a:cubicBezTo>
                      <a:pt x="38088" y="29078"/>
                      <a:pt x="35221" y="27849"/>
                      <a:pt x="33583" y="26211"/>
                    </a:cubicBezTo>
                    <a:cubicBezTo>
                      <a:pt x="28668" y="21296"/>
                      <a:pt x="28668" y="21296"/>
                      <a:pt x="28668" y="21296"/>
                    </a:cubicBezTo>
                    <a:cubicBezTo>
                      <a:pt x="21296" y="28259"/>
                      <a:pt x="21296" y="28259"/>
                      <a:pt x="21296" y="28259"/>
                    </a:cubicBezTo>
                    <a:cubicBezTo>
                      <a:pt x="26211" y="33174"/>
                      <a:pt x="26211" y="33174"/>
                      <a:pt x="26211" y="33174"/>
                    </a:cubicBezTo>
                    <a:cubicBezTo>
                      <a:pt x="29078" y="36450"/>
                      <a:pt x="29897" y="41365"/>
                      <a:pt x="28259" y="45051"/>
                    </a:cubicBezTo>
                    <a:cubicBezTo>
                      <a:pt x="26621" y="48327"/>
                      <a:pt x="26621" y="48327"/>
                      <a:pt x="26621" y="48327"/>
                    </a:cubicBezTo>
                    <a:cubicBezTo>
                      <a:pt x="25802" y="52013"/>
                      <a:pt x="21296" y="54880"/>
                      <a:pt x="17201" y="54880"/>
                    </a:cubicBezTo>
                    <a:cubicBezTo>
                      <a:pt x="10238" y="54880"/>
                      <a:pt x="10238" y="54880"/>
                      <a:pt x="10238" y="54880"/>
                    </a:cubicBezTo>
                    <a:cubicBezTo>
                      <a:pt x="10238" y="65119"/>
                      <a:pt x="10238" y="65119"/>
                      <a:pt x="10238" y="65119"/>
                    </a:cubicBezTo>
                    <a:cubicBezTo>
                      <a:pt x="17201" y="65119"/>
                      <a:pt x="17201" y="65119"/>
                      <a:pt x="17201" y="65119"/>
                    </a:cubicBezTo>
                    <a:cubicBezTo>
                      <a:pt x="21296" y="65119"/>
                      <a:pt x="25802" y="67986"/>
                      <a:pt x="27030" y="72081"/>
                    </a:cubicBezTo>
                    <a:cubicBezTo>
                      <a:pt x="28259" y="75358"/>
                      <a:pt x="28259" y="75358"/>
                      <a:pt x="28259" y="75358"/>
                    </a:cubicBezTo>
                    <a:cubicBezTo>
                      <a:pt x="29897" y="78634"/>
                      <a:pt x="29078" y="83959"/>
                      <a:pt x="26211" y="86825"/>
                    </a:cubicBezTo>
                    <a:cubicBezTo>
                      <a:pt x="21296" y="91740"/>
                      <a:pt x="21296" y="91740"/>
                      <a:pt x="21296" y="91740"/>
                    </a:cubicBezTo>
                    <a:cubicBezTo>
                      <a:pt x="28668" y="98703"/>
                      <a:pt x="28668" y="98703"/>
                      <a:pt x="28668" y="98703"/>
                    </a:cubicBezTo>
                    <a:cubicBezTo>
                      <a:pt x="33583" y="93788"/>
                      <a:pt x="33583" y="93788"/>
                      <a:pt x="33583" y="93788"/>
                    </a:cubicBezTo>
                    <a:cubicBezTo>
                      <a:pt x="36450" y="90921"/>
                      <a:pt x="41365" y="90102"/>
                      <a:pt x="45051" y="91740"/>
                    </a:cubicBezTo>
                    <a:cubicBezTo>
                      <a:pt x="48737" y="93378"/>
                      <a:pt x="48737" y="93378"/>
                      <a:pt x="48737" y="93378"/>
                    </a:cubicBezTo>
                    <a:cubicBezTo>
                      <a:pt x="52013" y="94607"/>
                      <a:pt x="55290" y="98703"/>
                      <a:pt x="55290" y="102798"/>
                    </a:cubicBezTo>
                    <a:lnTo>
                      <a:pt x="55290" y="109761"/>
                    </a:lnTo>
                    <a:close/>
                    <a:moveTo>
                      <a:pt x="60204" y="82320"/>
                    </a:moveTo>
                    <a:cubicBezTo>
                      <a:pt x="47918" y="82320"/>
                      <a:pt x="37679" y="72491"/>
                      <a:pt x="37679" y="59795"/>
                    </a:cubicBezTo>
                    <a:cubicBezTo>
                      <a:pt x="37679" y="47508"/>
                      <a:pt x="47918" y="37679"/>
                      <a:pt x="60204" y="37679"/>
                    </a:cubicBezTo>
                    <a:cubicBezTo>
                      <a:pt x="72491" y="37679"/>
                      <a:pt x="82320" y="47508"/>
                      <a:pt x="82320" y="59795"/>
                    </a:cubicBezTo>
                    <a:cubicBezTo>
                      <a:pt x="82320" y="72491"/>
                      <a:pt x="72491" y="82320"/>
                      <a:pt x="60204" y="82320"/>
                    </a:cubicBezTo>
                    <a:moveTo>
                      <a:pt x="60204" y="47918"/>
                    </a:moveTo>
                    <a:cubicBezTo>
                      <a:pt x="53242" y="47918"/>
                      <a:pt x="47918" y="53242"/>
                      <a:pt x="47918" y="59795"/>
                    </a:cubicBezTo>
                    <a:cubicBezTo>
                      <a:pt x="47918" y="66757"/>
                      <a:pt x="53242" y="72081"/>
                      <a:pt x="60204" y="72081"/>
                    </a:cubicBezTo>
                    <a:cubicBezTo>
                      <a:pt x="66757" y="72081"/>
                      <a:pt x="72491" y="66757"/>
                      <a:pt x="72491" y="59795"/>
                    </a:cubicBezTo>
                    <a:cubicBezTo>
                      <a:pt x="72491" y="53242"/>
                      <a:pt x="66757" y="47918"/>
                      <a:pt x="60204" y="47918"/>
                    </a:cubicBezTo>
                  </a:path>
                </a:pathLst>
              </a:custGeom>
              <a:solidFill>
                <a:schemeClr val="accent1"/>
              </a:solid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880" name="Shape 880"/>
            <p:cNvGrpSpPr/>
            <p:nvPr/>
          </p:nvGrpSpPr>
          <p:grpSpPr>
            <a:xfrm>
              <a:off x="9724139" y="3415682"/>
              <a:ext cx="2315107" cy="1037200"/>
              <a:chOff x="9724139" y="3415682"/>
              <a:chExt cx="2315107" cy="1037200"/>
            </a:xfrm>
          </p:grpSpPr>
          <p:sp>
            <p:nvSpPr>
              <p:cNvPr id="881" name="Shape 881"/>
              <p:cNvSpPr/>
              <p:nvPr/>
            </p:nvSpPr>
            <p:spPr>
              <a:xfrm>
                <a:off x="9724146" y="3415682"/>
                <a:ext cx="2315100" cy="4299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000" u="none" cap="none" strike="noStrike">
                    <a:solidFill>
                      <a:srgbClr val="FFFFFF"/>
                    </a:solidFill>
                    <a:latin typeface="Calibri"/>
                    <a:ea typeface="Calibri"/>
                    <a:cs typeface="Calibri"/>
                    <a:sym typeface="Calibri"/>
                  </a:rPr>
                  <a:t>1</a:t>
                </a:r>
              </a:p>
            </p:txBody>
          </p:sp>
          <p:sp>
            <p:nvSpPr>
              <p:cNvPr id="882" name="Shape 882"/>
              <p:cNvSpPr/>
              <p:nvPr/>
            </p:nvSpPr>
            <p:spPr>
              <a:xfrm>
                <a:off x="9724139" y="3803682"/>
                <a:ext cx="2315100" cy="6492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200" u="none" cap="none" strike="noStrike">
                    <a:solidFill>
                      <a:srgbClr val="FFFFFF"/>
                    </a:solidFill>
                    <a:latin typeface="Calibri"/>
                    <a:ea typeface="Calibri"/>
                    <a:cs typeface="Calibri"/>
                    <a:sym typeface="Calibri"/>
                  </a:rPr>
                  <a:t>Global Search </a:t>
                </a:r>
                <a:br>
                  <a:rPr b="0" i="0" lang="en-US" sz="1200" u="none" cap="none" strike="noStrike">
                    <a:solidFill>
                      <a:srgbClr val="FFFFFF"/>
                    </a:solidFill>
                    <a:latin typeface="Calibri"/>
                    <a:ea typeface="Calibri"/>
                    <a:cs typeface="Calibri"/>
                    <a:sym typeface="Calibri"/>
                  </a:rPr>
                </a:br>
                <a:r>
                  <a:rPr b="0" i="0" lang="en-US" sz="1200" u="none" cap="none" strike="noStrike">
                    <a:solidFill>
                      <a:srgbClr val="FFFFFF"/>
                    </a:solidFill>
                    <a:latin typeface="Calibri"/>
                    <a:ea typeface="Calibri"/>
                    <a:cs typeface="Calibri"/>
                    <a:sym typeface="Calibri"/>
                  </a:rPr>
                  <a:t>Technology platform</a:t>
                </a:r>
              </a:p>
            </p:txBody>
          </p:sp>
        </p:grpSp>
      </p:grpSp>
      <p:pic>
        <p:nvPicPr>
          <p:cNvPr id="883" name="Shape 883"/>
          <p:cNvPicPr preferRelativeResize="0"/>
          <p:nvPr/>
        </p:nvPicPr>
        <p:blipFill rotWithShape="1">
          <a:blip r:embed="rId6">
            <a:alphaModFix/>
          </a:blip>
          <a:srcRect b="0" l="0" r="0" t="0"/>
          <a:stretch/>
        </p:blipFill>
        <p:spPr>
          <a:xfrm>
            <a:off x="2491342" y="3103551"/>
            <a:ext cx="2057400" cy="377700"/>
          </a:xfrm>
          <a:prstGeom prst="rect">
            <a:avLst/>
          </a:prstGeom>
          <a:noFill/>
          <a:ln>
            <a:noFill/>
          </a:ln>
        </p:spPr>
      </p:pic>
      <p:pic>
        <p:nvPicPr>
          <p:cNvPr id="884" name="Shape 884"/>
          <p:cNvPicPr preferRelativeResize="0"/>
          <p:nvPr/>
        </p:nvPicPr>
        <p:blipFill rotWithShape="1">
          <a:blip r:embed="rId7">
            <a:alphaModFix/>
          </a:blip>
          <a:srcRect b="0" l="0" r="0" t="0"/>
          <a:stretch/>
        </p:blipFill>
        <p:spPr>
          <a:xfrm>
            <a:off x="2502689" y="4595112"/>
            <a:ext cx="1708800" cy="393900"/>
          </a:xfrm>
          <a:prstGeom prst="rect">
            <a:avLst/>
          </a:prstGeom>
          <a:noFill/>
          <a:ln>
            <a:noFill/>
          </a:ln>
        </p:spPr>
      </p:pic>
      <p:pic>
        <p:nvPicPr>
          <p:cNvPr id="885" name="Shape 885"/>
          <p:cNvPicPr preferRelativeResize="0"/>
          <p:nvPr/>
        </p:nvPicPr>
        <p:blipFill rotWithShape="1">
          <a:blip r:embed="rId8">
            <a:alphaModFix/>
          </a:blip>
          <a:srcRect b="0" l="0" r="0" t="0"/>
          <a:stretch/>
        </p:blipFill>
        <p:spPr>
          <a:xfrm>
            <a:off x="276195" y="4112064"/>
            <a:ext cx="1799100" cy="409500"/>
          </a:xfrm>
          <a:prstGeom prst="rect">
            <a:avLst/>
          </a:prstGeom>
          <a:noFill/>
          <a:ln>
            <a:noFill/>
          </a:ln>
        </p:spPr>
      </p:pic>
      <p:pic>
        <p:nvPicPr>
          <p:cNvPr id="886" name="Shape 886"/>
          <p:cNvPicPr preferRelativeResize="0"/>
          <p:nvPr/>
        </p:nvPicPr>
        <p:blipFill rotWithShape="1">
          <a:blip r:embed="rId9">
            <a:alphaModFix/>
          </a:blip>
          <a:srcRect b="0" l="0" r="0" t="0"/>
          <a:stretch/>
        </p:blipFill>
        <p:spPr>
          <a:xfrm>
            <a:off x="277883" y="4591112"/>
            <a:ext cx="1708800" cy="409500"/>
          </a:xfrm>
          <a:prstGeom prst="rect">
            <a:avLst/>
          </a:prstGeom>
          <a:noFill/>
          <a:ln>
            <a:noFill/>
          </a:ln>
        </p:spPr>
      </p:pic>
      <p:pic>
        <p:nvPicPr>
          <p:cNvPr id="887" name="Shape 887"/>
          <p:cNvPicPr preferRelativeResize="0"/>
          <p:nvPr/>
        </p:nvPicPr>
        <p:blipFill rotWithShape="1">
          <a:blip r:embed="rId10">
            <a:alphaModFix/>
          </a:blip>
          <a:srcRect b="0" l="0" r="0" t="0"/>
          <a:stretch/>
        </p:blipFill>
        <p:spPr>
          <a:xfrm>
            <a:off x="294761" y="3077617"/>
            <a:ext cx="2057400" cy="537900"/>
          </a:xfrm>
          <a:prstGeom prst="rect">
            <a:avLst/>
          </a:prstGeom>
          <a:noFill/>
          <a:ln>
            <a:noFill/>
          </a:ln>
        </p:spPr>
      </p:pic>
      <p:pic>
        <p:nvPicPr>
          <p:cNvPr id="888" name="Shape 888"/>
          <p:cNvPicPr preferRelativeResize="0"/>
          <p:nvPr/>
        </p:nvPicPr>
        <p:blipFill rotWithShape="1">
          <a:blip r:embed="rId11">
            <a:alphaModFix/>
          </a:blip>
          <a:srcRect b="0" l="0" r="0" t="0"/>
          <a:stretch/>
        </p:blipFill>
        <p:spPr>
          <a:xfrm>
            <a:off x="2491341" y="4120762"/>
            <a:ext cx="2057399" cy="347700"/>
          </a:xfrm>
          <a:prstGeom prst="rect">
            <a:avLst/>
          </a:prstGeom>
          <a:noFill/>
          <a:ln>
            <a:noFill/>
          </a:ln>
        </p:spPr>
      </p:pic>
      <p:pic>
        <p:nvPicPr>
          <p:cNvPr id="889" name="Shape 889"/>
          <p:cNvPicPr preferRelativeResize="0"/>
          <p:nvPr/>
        </p:nvPicPr>
        <p:blipFill rotWithShape="1">
          <a:blip r:embed="rId12">
            <a:alphaModFix/>
          </a:blip>
          <a:srcRect b="0" l="0" r="0" t="0"/>
          <a:stretch/>
        </p:blipFill>
        <p:spPr>
          <a:xfrm>
            <a:off x="2502749" y="3641573"/>
            <a:ext cx="1949700" cy="292200"/>
          </a:xfrm>
          <a:prstGeom prst="rect">
            <a:avLst/>
          </a:prstGeom>
          <a:noFill/>
          <a:ln>
            <a:noFill/>
          </a:ln>
        </p:spPr>
      </p:pic>
      <p:grpSp>
        <p:nvGrpSpPr>
          <p:cNvPr id="890" name="Shape 890"/>
          <p:cNvGrpSpPr/>
          <p:nvPr/>
        </p:nvGrpSpPr>
        <p:grpSpPr>
          <a:xfrm>
            <a:off x="303434" y="3679391"/>
            <a:ext cx="2092337" cy="359942"/>
            <a:chOff x="414387" y="3906007"/>
            <a:chExt cx="2092337" cy="359942"/>
          </a:xfrm>
        </p:grpSpPr>
        <p:pic>
          <p:nvPicPr>
            <p:cNvPr id="891" name="Shape 891"/>
            <p:cNvPicPr preferRelativeResize="0"/>
            <p:nvPr/>
          </p:nvPicPr>
          <p:blipFill rotWithShape="1">
            <a:blip r:embed="rId13">
              <a:alphaModFix/>
            </a:blip>
            <a:srcRect b="0" l="0" r="0" t="0"/>
            <a:stretch/>
          </p:blipFill>
          <p:spPr>
            <a:xfrm>
              <a:off x="770325" y="3936550"/>
              <a:ext cx="1736400" cy="329400"/>
            </a:xfrm>
            <a:prstGeom prst="rect">
              <a:avLst/>
            </a:prstGeom>
            <a:noFill/>
            <a:ln>
              <a:noFill/>
            </a:ln>
          </p:spPr>
        </p:pic>
        <p:pic>
          <p:nvPicPr>
            <p:cNvPr id="892" name="Shape 892"/>
            <p:cNvPicPr preferRelativeResize="0"/>
            <p:nvPr/>
          </p:nvPicPr>
          <p:blipFill rotWithShape="1">
            <a:blip r:embed="rId14">
              <a:alphaModFix/>
            </a:blip>
            <a:srcRect b="0" l="0" r="0" t="0"/>
            <a:stretch/>
          </p:blipFill>
          <p:spPr>
            <a:xfrm>
              <a:off x="414387" y="3906007"/>
              <a:ext cx="273900" cy="273900"/>
            </a:xfrm>
            <a:prstGeom prst="rect">
              <a:avLst/>
            </a:prstGeom>
            <a:noFill/>
            <a:ln>
              <a:noFill/>
            </a:ln>
          </p:spPr>
        </p:pic>
      </p:grpSp>
      <p:pic>
        <p:nvPicPr>
          <p:cNvPr id="893" name="Shape 893"/>
          <p:cNvPicPr preferRelativeResize="0"/>
          <p:nvPr/>
        </p:nvPicPr>
        <p:blipFill rotWithShape="1">
          <a:blip r:embed="rId15">
            <a:alphaModFix/>
          </a:blip>
          <a:srcRect b="0" l="0" r="0" t="0"/>
          <a:stretch/>
        </p:blipFill>
        <p:spPr>
          <a:xfrm>
            <a:off x="4884030" y="3618487"/>
            <a:ext cx="1121100" cy="224100"/>
          </a:xfrm>
          <a:prstGeom prst="rect">
            <a:avLst/>
          </a:prstGeom>
          <a:noFill/>
          <a:ln>
            <a:noFill/>
          </a:ln>
        </p:spPr>
      </p:pic>
      <p:pic>
        <p:nvPicPr>
          <p:cNvPr id="894" name="Shape 894"/>
          <p:cNvPicPr preferRelativeResize="0"/>
          <p:nvPr/>
        </p:nvPicPr>
        <p:blipFill rotWithShape="1">
          <a:blip r:embed="rId16">
            <a:alphaModFix/>
          </a:blip>
          <a:srcRect b="0" l="0" r="0" t="0"/>
          <a:stretch/>
        </p:blipFill>
        <p:spPr>
          <a:xfrm>
            <a:off x="4869500" y="3903148"/>
            <a:ext cx="1276200" cy="258900"/>
          </a:xfrm>
          <a:prstGeom prst="rect">
            <a:avLst/>
          </a:prstGeom>
          <a:noFill/>
          <a:ln>
            <a:noFill/>
          </a:ln>
        </p:spPr>
      </p:pic>
      <p:pic>
        <p:nvPicPr>
          <p:cNvPr id="895" name="Shape 895"/>
          <p:cNvPicPr preferRelativeResize="0"/>
          <p:nvPr/>
        </p:nvPicPr>
        <p:blipFill rotWithShape="1">
          <a:blip r:embed="rId17">
            <a:alphaModFix/>
          </a:blip>
          <a:srcRect b="0" l="0" r="0" t="0"/>
          <a:stretch/>
        </p:blipFill>
        <p:spPr>
          <a:xfrm>
            <a:off x="7749485" y="3892982"/>
            <a:ext cx="1276200" cy="128100"/>
          </a:xfrm>
          <a:prstGeom prst="rect">
            <a:avLst/>
          </a:prstGeom>
          <a:noFill/>
          <a:ln>
            <a:noFill/>
          </a:ln>
        </p:spPr>
      </p:pic>
      <p:pic>
        <p:nvPicPr>
          <p:cNvPr id="896" name="Shape 896"/>
          <p:cNvPicPr preferRelativeResize="0"/>
          <p:nvPr/>
        </p:nvPicPr>
        <p:blipFill rotWithShape="1">
          <a:blip r:embed="rId18">
            <a:alphaModFix/>
          </a:blip>
          <a:srcRect b="0" l="0" r="0" t="0"/>
          <a:stretch/>
        </p:blipFill>
        <p:spPr>
          <a:xfrm>
            <a:off x="7740796" y="3525158"/>
            <a:ext cx="1276200" cy="292500"/>
          </a:xfrm>
          <a:prstGeom prst="rect">
            <a:avLst/>
          </a:prstGeom>
          <a:noFill/>
          <a:ln>
            <a:noFill/>
          </a:ln>
        </p:spPr>
      </p:pic>
      <p:pic>
        <p:nvPicPr>
          <p:cNvPr id="897" name="Shape 897"/>
          <p:cNvPicPr preferRelativeResize="0"/>
          <p:nvPr/>
        </p:nvPicPr>
        <p:blipFill rotWithShape="1">
          <a:blip r:embed="rId19">
            <a:alphaModFix/>
          </a:blip>
          <a:srcRect b="0" l="0" r="0" t="0"/>
          <a:stretch/>
        </p:blipFill>
        <p:spPr>
          <a:xfrm>
            <a:off x="7732590" y="4055107"/>
            <a:ext cx="1243800" cy="323100"/>
          </a:xfrm>
          <a:prstGeom prst="rect">
            <a:avLst/>
          </a:prstGeom>
          <a:noFill/>
          <a:ln>
            <a:noFill/>
          </a:ln>
        </p:spPr>
      </p:pic>
      <p:pic>
        <p:nvPicPr>
          <p:cNvPr id="898" name="Shape 898"/>
          <p:cNvPicPr preferRelativeResize="0"/>
          <p:nvPr/>
        </p:nvPicPr>
        <p:blipFill rotWithShape="1">
          <a:blip r:embed="rId20">
            <a:alphaModFix/>
          </a:blip>
          <a:srcRect b="0" l="0" r="0" t="0"/>
          <a:stretch/>
        </p:blipFill>
        <p:spPr>
          <a:xfrm>
            <a:off x="6248157" y="4195453"/>
            <a:ext cx="1417200" cy="237000"/>
          </a:xfrm>
          <a:prstGeom prst="rect">
            <a:avLst/>
          </a:prstGeom>
          <a:noFill/>
          <a:ln>
            <a:noFill/>
          </a:ln>
        </p:spPr>
      </p:pic>
      <p:pic>
        <p:nvPicPr>
          <p:cNvPr id="899" name="Shape 899"/>
          <p:cNvPicPr preferRelativeResize="0"/>
          <p:nvPr/>
        </p:nvPicPr>
        <p:blipFill rotWithShape="1">
          <a:blip r:embed="rId21">
            <a:alphaModFix/>
          </a:blip>
          <a:srcRect b="0" l="0" r="0" t="0"/>
          <a:stretch/>
        </p:blipFill>
        <p:spPr>
          <a:xfrm>
            <a:off x="6277433" y="3567723"/>
            <a:ext cx="1243799" cy="372300"/>
          </a:xfrm>
          <a:prstGeom prst="rect">
            <a:avLst/>
          </a:prstGeom>
          <a:noFill/>
          <a:ln>
            <a:noFill/>
          </a:ln>
        </p:spPr>
      </p:pic>
      <p:sp>
        <p:nvSpPr>
          <p:cNvPr id="900" name="Shape 900"/>
          <p:cNvSpPr txBox="1"/>
          <p:nvPr/>
        </p:nvSpPr>
        <p:spPr>
          <a:xfrm>
            <a:off x="7690600" y="4785282"/>
            <a:ext cx="1691400" cy="224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4F5861"/>
              </a:buClr>
              <a:buSzPct val="25000"/>
              <a:buFont typeface="Arial"/>
              <a:buNone/>
            </a:pPr>
            <a:r>
              <a:rPr b="1" i="0" lang="en-US" sz="1200" u="none" cap="none" strike="noStrike">
                <a:solidFill>
                  <a:srgbClr val="4F5861"/>
                </a:solidFill>
                <a:latin typeface="Arial"/>
                <a:ea typeface="Arial"/>
                <a:cs typeface="Arial"/>
                <a:sym typeface="Arial"/>
              </a:rPr>
              <a:t>...and many more</a:t>
            </a:r>
          </a:p>
          <a:p>
            <a:pPr indent="0" lvl="0" marL="0" marR="0" rtl="0" algn="l">
              <a:lnSpc>
                <a:spcPct val="100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p:txBody>
      </p:sp>
      <p:pic>
        <p:nvPicPr>
          <p:cNvPr id="901" name="Shape 901"/>
          <p:cNvPicPr preferRelativeResize="0"/>
          <p:nvPr/>
        </p:nvPicPr>
        <p:blipFill rotWithShape="1">
          <a:blip r:embed="rId22">
            <a:alphaModFix/>
          </a:blip>
          <a:srcRect b="0" l="0" r="0" t="0"/>
          <a:stretch/>
        </p:blipFill>
        <p:spPr>
          <a:xfrm>
            <a:off x="4908248" y="4449930"/>
            <a:ext cx="1243800" cy="223800"/>
          </a:xfrm>
          <a:prstGeom prst="rect">
            <a:avLst/>
          </a:prstGeom>
          <a:noFill/>
          <a:ln>
            <a:noFill/>
          </a:ln>
        </p:spPr>
      </p:pic>
      <p:pic>
        <p:nvPicPr>
          <p:cNvPr id="902" name="Shape 902"/>
          <p:cNvPicPr preferRelativeResize="0"/>
          <p:nvPr/>
        </p:nvPicPr>
        <p:blipFill rotWithShape="1">
          <a:blip r:embed="rId23">
            <a:alphaModFix/>
          </a:blip>
          <a:srcRect b="0" l="0" r="0" t="0"/>
          <a:stretch/>
        </p:blipFill>
        <p:spPr>
          <a:xfrm>
            <a:off x="4984900" y="4711262"/>
            <a:ext cx="1056600" cy="300000"/>
          </a:xfrm>
          <a:prstGeom prst="rect">
            <a:avLst/>
          </a:prstGeom>
          <a:noFill/>
          <a:ln>
            <a:noFill/>
          </a:ln>
        </p:spPr>
      </p:pic>
      <p:pic>
        <p:nvPicPr>
          <p:cNvPr id="903" name="Shape 903"/>
          <p:cNvPicPr preferRelativeResize="0"/>
          <p:nvPr/>
        </p:nvPicPr>
        <p:blipFill rotWithShape="1">
          <a:blip r:embed="rId24">
            <a:alphaModFix/>
          </a:blip>
          <a:srcRect b="0" l="0" r="0" t="0"/>
          <a:stretch/>
        </p:blipFill>
        <p:spPr>
          <a:xfrm>
            <a:off x="6476403" y="3782625"/>
            <a:ext cx="819000" cy="409500"/>
          </a:xfrm>
          <a:prstGeom prst="rect">
            <a:avLst/>
          </a:prstGeom>
          <a:noFill/>
          <a:ln>
            <a:noFill/>
          </a:ln>
        </p:spPr>
      </p:pic>
      <p:grpSp>
        <p:nvGrpSpPr>
          <p:cNvPr id="904" name="Shape 904"/>
          <p:cNvGrpSpPr/>
          <p:nvPr/>
        </p:nvGrpSpPr>
        <p:grpSpPr>
          <a:xfrm>
            <a:off x="4799539" y="3096293"/>
            <a:ext cx="2795507" cy="450733"/>
            <a:chOff x="4520807" y="3172500"/>
            <a:chExt cx="2795507" cy="450733"/>
          </a:xfrm>
        </p:grpSpPr>
        <p:grpSp>
          <p:nvGrpSpPr>
            <p:cNvPr id="905" name="Shape 905"/>
            <p:cNvGrpSpPr/>
            <p:nvPr/>
          </p:nvGrpSpPr>
          <p:grpSpPr>
            <a:xfrm>
              <a:off x="4520807" y="3172500"/>
              <a:ext cx="2795507" cy="450733"/>
              <a:chOff x="4520807" y="3172500"/>
              <a:chExt cx="2795507" cy="450733"/>
            </a:xfrm>
          </p:grpSpPr>
          <p:grpSp>
            <p:nvGrpSpPr>
              <p:cNvPr id="906" name="Shape 906"/>
              <p:cNvGrpSpPr/>
              <p:nvPr/>
            </p:nvGrpSpPr>
            <p:grpSpPr>
              <a:xfrm>
                <a:off x="4520807" y="3172500"/>
                <a:ext cx="1954664" cy="258900"/>
                <a:chOff x="6578207" y="2985346"/>
                <a:chExt cx="1954664" cy="258900"/>
              </a:xfrm>
            </p:grpSpPr>
            <p:pic>
              <p:nvPicPr>
                <p:cNvPr id="907" name="Shape 907"/>
                <p:cNvPicPr preferRelativeResize="0"/>
                <p:nvPr/>
              </p:nvPicPr>
              <p:blipFill rotWithShape="1">
                <a:blip r:embed="rId25">
                  <a:alphaModFix/>
                </a:blip>
                <a:srcRect b="0" l="0" r="0" t="0"/>
                <a:stretch/>
              </p:blipFill>
              <p:spPr>
                <a:xfrm>
                  <a:off x="6578207" y="2985346"/>
                  <a:ext cx="1695300" cy="258900"/>
                </a:xfrm>
                <a:prstGeom prst="rect">
                  <a:avLst/>
                </a:prstGeom>
                <a:noFill/>
                <a:ln>
                  <a:noFill/>
                </a:ln>
              </p:spPr>
            </p:pic>
            <p:pic>
              <p:nvPicPr>
                <p:cNvPr id="908" name="Shape 908"/>
                <p:cNvPicPr preferRelativeResize="0"/>
                <p:nvPr/>
              </p:nvPicPr>
              <p:blipFill rotWithShape="1">
                <a:blip r:embed="rId26">
                  <a:alphaModFix/>
                </a:blip>
                <a:srcRect b="0" l="0" r="0" t="0"/>
                <a:stretch/>
              </p:blipFill>
              <p:spPr>
                <a:xfrm>
                  <a:off x="8294671" y="3045417"/>
                  <a:ext cx="238200" cy="173700"/>
                </a:xfrm>
                <a:prstGeom prst="rect">
                  <a:avLst/>
                </a:prstGeom>
                <a:noFill/>
                <a:ln>
                  <a:noFill/>
                </a:ln>
              </p:spPr>
            </p:pic>
          </p:grpSp>
          <p:grpSp>
            <p:nvGrpSpPr>
              <p:cNvPr id="909" name="Shape 909"/>
              <p:cNvGrpSpPr/>
              <p:nvPr/>
            </p:nvGrpSpPr>
            <p:grpSpPr>
              <a:xfrm>
                <a:off x="6496500" y="3203305"/>
                <a:ext cx="819814" cy="200100"/>
                <a:chOff x="7012524" y="3210000"/>
                <a:chExt cx="819814" cy="200100"/>
              </a:xfrm>
            </p:grpSpPr>
            <p:pic>
              <p:nvPicPr>
                <p:cNvPr id="910" name="Shape 910"/>
                <p:cNvPicPr preferRelativeResize="0"/>
                <p:nvPr/>
              </p:nvPicPr>
              <p:blipFill rotWithShape="1">
                <a:blip r:embed="rId27">
                  <a:alphaModFix/>
                </a:blip>
                <a:srcRect b="0" l="0" r="0" t="0"/>
                <a:stretch/>
              </p:blipFill>
              <p:spPr>
                <a:xfrm>
                  <a:off x="7299146" y="3212550"/>
                  <a:ext cx="247500" cy="190500"/>
                </a:xfrm>
                <a:prstGeom prst="rect">
                  <a:avLst/>
                </a:prstGeom>
                <a:noFill/>
                <a:ln>
                  <a:noFill/>
                </a:ln>
              </p:spPr>
            </p:pic>
            <p:pic>
              <p:nvPicPr>
                <p:cNvPr id="911" name="Shape 911"/>
                <p:cNvPicPr preferRelativeResize="0"/>
                <p:nvPr/>
              </p:nvPicPr>
              <p:blipFill rotWithShape="1">
                <a:blip r:embed="rId28">
                  <a:alphaModFix/>
                </a:blip>
                <a:srcRect b="0" l="0" r="0" t="0"/>
                <a:stretch/>
              </p:blipFill>
              <p:spPr>
                <a:xfrm>
                  <a:off x="7012524" y="3227825"/>
                  <a:ext cx="257100" cy="171300"/>
                </a:xfrm>
                <a:prstGeom prst="rect">
                  <a:avLst/>
                </a:prstGeom>
                <a:noFill/>
                <a:ln>
                  <a:noFill/>
                </a:ln>
              </p:spPr>
            </p:pic>
            <p:pic>
              <p:nvPicPr>
                <p:cNvPr id="912" name="Shape 912"/>
                <p:cNvPicPr preferRelativeResize="0"/>
                <p:nvPr/>
              </p:nvPicPr>
              <p:blipFill rotWithShape="1">
                <a:blip r:embed="rId29">
                  <a:alphaModFix/>
                </a:blip>
                <a:srcRect b="0" l="0" r="0" t="0"/>
                <a:stretch/>
              </p:blipFill>
              <p:spPr>
                <a:xfrm>
                  <a:off x="7565638" y="3210000"/>
                  <a:ext cx="266700" cy="200100"/>
                </a:xfrm>
                <a:prstGeom prst="rect">
                  <a:avLst/>
                </a:prstGeom>
                <a:noFill/>
                <a:ln>
                  <a:noFill/>
                </a:ln>
              </p:spPr>
            </p:pic>
          </p:grpSp>
          <p:grpSp>
            <p:nvGrpSpPr>
              <p:cNvPr id="913" name="Shape 913"/>
              <p:cNvGrpSpPr/>
              <p:nvPr/>
            </p:nvGrpSpPr>
            <p:grpSpPr>
              <a:xfrm>
                <a:off x="5633491" y="3405902"/>
                <a:ext cx="1670421" cy="217332"/>
                <a:chOff x="6913157" y="3356173"/>
                <a:chExt cx="1670421" cy="217332"/>
              </a:xfrm>
            </p:grpSpPr>
            <p:pic>
              <p:nvPicPr>
                <p:cNvPr id="914" name="Shape 914"/>
                <p:cNvPicPr preferRelativeResize="0"/>
                <p:nvPr/>
              </p:nvPicPr>
              <p:blipFill rotWithShape="1">
                <a:blip r:embed="rId30">
                  <a:alphaModFix/>
                </a:blip>
                <a:srcRect b="0" l="0" r="0" t="0"/>
                <a:stretch/>
              </p:blipFill>
              <p:spPr>
                <a:xfrm>
                  <a:off x="7522732" y="3377073"/>
                  <a:ext cx="238200" cy="171300"/>
                </a:xfrm>
                <a:prstGeom prst="rect">
                  <a:avLst/>
                </a:prstGeom>
                <a:noFill/>
                <a:ln>
                  <a:noFill/>
                </a:ln>
              </p:spPr>
            </p:pic>
            <p:pic>
              <p:nvPicPr>
                <p:cNvPr id="915" name="Shape 915"/>
                <p:cNvPicPr preferRelativeResize="0"/>
                <p:nvPr/>
              </p:nvPicPr>
              <p:blipFill rotWithShape="1">
                <a:blip r:embed="rId31">
                  <a:alphaModFix/>
                </a:blip>
                <a:srcRect b="0" l="0" r="0" t="0"/>
                <a:stretch/>
              </p:blipFill>
              <p:spPr>
                <a:xfrm>
                  <a:off x="6913157" y="3392605"/>
                  <a:ext cx="266700" cy="180900"/>
                </a:xfrm>
                <a:prstGeom prst="rect">
                  <a:avLst/>
                </a:prstGeom>
                <a:noFill/>
                <a:ln>
                  <a:noFill/>
                </a:ln>
              </p:spPr>
            </p:pic>
            <p:pic>
              <p:nvPicPr>
                <p:cNvPr id="916" name="Shape 916"/>
                <p:cNvPicPr preferRelativeResize="0"/>
                <p:nvPr/>
              </p:nvPicPr>
              <p:blipFill rotWithShape="1">
                <a:blip r:embed="rId32">
                  <a:alphaModFix/>
                </a:blip>
                <a:srcRect b="0" l="0" r="0" t="0"/>
                <a:stretch/>
              </p:blipFill>
              <p:spPr>
                <a:xfrm>
                  <a:off x="7210821" y="3370466"/>
                  <a:ext cx="266700" cy="190500"/>
                </a:xfrm>
                <a:prstGeom prst="rect">
                  <a:avLst/>
                </a:prstGeom>
                <a:noFill/>
                <a:ln>
                  <a:noFill/>
                </a:ln>
              </p:spPr>
            </p:pic>
            <p:pic>
              <p:nvPicPr>
                <p:cNvPr id="917" name="Shape 917"/>
                <p:cNvPicPr preferRelativeResize="0"/>
                <p:nvPr/>
              </p:nvPicPr>
              <p:blipFill rotWithShape="1">
                <a:blip r:embed="rId33">
                  <a:alphaModFix/>
                </a:blip>
                <a:srcRect b="0" l="0" r="0" t="0"/>
                <a:stretch/>
              </p:blipFill>
              <p:spPr>
                <a:xfrm>
                  <a:off x="8059414" y="3359837"/>
                  <a:ext cx="247500" cy="200100"/>
                </a:xfrm>
                <a:prstGeom prst="rect">
                  <a:avLst/>
                </a:prstGeom>
                <a:noFill/>
                <a:ln>
                  <a:noFill/>
                </a:ln>
              </p:spPr>
            </p:pic>
            <p:pic>
              <p:nvPicPr>
                <p:cNvPr id="918" name="Shape 918"/>
                <p:cNvPicPr preferRelativeResize="0"/>
                <p:nvPr/>
              </p:nvPicPr>
              <p:blipFill rotWithShape="1">
                <a:blip r:embed="rId34">
                  <a:alphaModFix/>
                </a:blip>
                <a:srcRect b="0" l="0" r="0" t="0"/>
                <a:stretch/>
              </p:blipFill>
              <p:spPr>
                <a:xfrm>
                  <a:off x="7785535" y="3359130"/>
                  <a:ext cx="257100" cy="200100"/>
                </a:xfrm>
                <a:prstGeom prst="rect">
                  <a:avLst/>
                </a:prstGeom>
                <a:noFill/>
                <a:ln>
                  <a:noFill/>
                </a:ln>
              </p:spPr>
            </p:pic>
            <p:pic>
              <p:nvPicPr>
                <p:cNvPr id="919" name="Shape 919"/>
                <p:cNvPicPr preferRelativeResize="0"/>
                <p:nvPr/>
              </p:nvPicPr>
              <p:blipFill rotWithShape="1">
                <a:blip r:embed="rId35">
                  <a:alphaModFix/>
                </a:blip>
                <a:srcRect b="0" l="0" r="0" t="0"/>
                <a:stretch/>
              </p:blipFill>
              <p:spPr>
                <a:xfrm>
                  <a:off x="8336078" y="3356173"/>
                  <a:ext cx="247500" cy="180900"/>
                </a:xfrm>
                <a:prstGeom prst="rect">
                  <a:avLst/>
                </a:prstGeom>
                <a:noFill/>
                <a:ln>
                  <a:noFill/>
                </a:ln>
              </p:spPr>
            </p:pic>
          </p:grpSp>
        </p:grpSp>
        <p:grpSp>
          <p:nvGrpSpPr>
            <p:cNvPr id="920" name="Shape 920"/>
            <p:cNvGrpSpPr/>
            <p:nvPr/>
          </p:nvGrpSpPr>
          <p:grpSpPr>
            <a:xfrm>
              <a:off x="4760316" y="3429527"/>
              <a:ext cx="827403" cy="192001"/>
              <a:chOff x="7573025" y="3216308"/>
              <a:chExt cx="827403" cy="192001"/>
            </a:xfrm>
          </p:grpSpPr>
          <p:pic>
            <p:nvPicPr>
              <p:cNvPr id="921" name="Shape 921"/>
              <p:cNvPicPr preferRelativeResize="0"/>
              <p:nvPr/>
            </p:nvPicPr>
            <p:blipFill rotWithShape="1">
              <a:blip r:embed="rId36">
                <a:alphaModFix/>
              </a:blip>
              <a:srcRect b="0" l="0" r="0" t="0"/>
              <a:stretch/>
            </p:blipFill>
            <p:spPr>
              <a:xfrm>
                <a:off x="8162228" y="3216308"/>
                <a:ext cx="238200" cy="171300"/>
              </a:xfrm>
              <a:prstGeom prst="rect">
                <a:avLst/>
              </a:prstGeom>
              <a:noFill/>
              <a:ln>
                <a:noFill/>
              </a:ln>
            </p:spPr>
          </p:pic>
          <p:pic>
            <p:nvPicPr>
              <p:cNvPr id="922" name="Shape 922"/>
              <p:cNvPicPr preferRelativeResize="0"/>
              <p:nvPr/>
            </p:nvPicPr>
            <p:blipFill rotWithShape="1">
              <a:blip r:embed="rId37">
                <a:alphaModFix/>
              </a:blip>
              <a:srcRect b="0" l="0" r="0" t="0"/>
              <a:stretch/>
            </p:blipFill>
            <p:spPr>
              <a:xfrm>
                <a:off x="7857592" y="3216516"/>
                <a:ext cx="266700" cy="190499"/>
              </a:xfrm>
              <a:prstGeom prst="rect">
                <a:avLst/>
              </a:prstGeom>
              <a:noFill/>
              <a:ln>
                <a:noFill/>
              </a:ln>
            </p:spPr>
          </p:pic>
          <p:pic>
            <p:nvPicPr>
              <p:cNvPr id="923" name="Shape 923"/>
              <p:cNvPicPr preferRelativeResize="0"/>
              <p:nvPr/>
            </p:nvPicPr>
            <p:blipFill rotWithShape="1">
              <a:blip r:embed="rId38">
                <a:alphaModFix/>
              </a:blip>
              <a:srcRect b="0" l="0" r="0" t="0"/>
              <a:stretch/>
            </p:blipFill>
            <p:spPr>
              <a:xfrm>
                <a:off x="7573025" y="3217810"/>
                <a:ext cx="266700" cy="190500"/>
              </a:xfrm>
              <a:prstGeom prst="rect">
                <a:avLst/>
              </a:prstGeom>
              <a:noFill/>
              <a:ln>
                <a:noFill/>
              </a:ln>
            </p:spPr>
          </p:pic>
        </p:grpSp>
      </p:grpSp>
      <p:pic>
        <p:nvPicPr>
          <p:cNvPr id="924" name="Shape 924"/>
          <p:cNvPicPr preferRelativeResize="0"/>
          <p:nvPr/>
        </p:nvPicPr>
        <p:blipFill rotWithShape="1">
          <a:blip r:embed="rId39">
            <a:alphaModFix/>
          </a:blip>
          <a:srcRect b="0" l="0" r="0" t="0"/>
          <a:stretch/>
        </p:blipFill>
        <p:spPr>
          <a:xfrm>
            <a:off x="7728204" y="3160691"/>
            <a:ext cx="1362300" cy="288299"/>
          </a:xfrm>
          <a:prstGeom prst="rect">
            <a:avLst/>
          </a:prstGeom>
          <a:noFill/>
          <a:ln>
            <a:noFill/>
          </a:ln>
        </p:spPr>
      </p:pic>
      <p:pic>
        <p:nvPicPr>
          <p:cNvPr id="925" name="Shape 925"/>
          <p:cNvPicPr preferRelativeResize="0"/>
          <p:nvPr/>
        </p:nvPicPr>
        <p:blipFill rotWithShape="1">
          <a:blip r:embed="rId40">
            <a:alphaModFix/>
          </a:blip>
          <a:srcRect b="0" l="0" r="0" t="0"/>
          <a:stretch/>
        </p:blipFill>
        <p:spPr>
          <a:xfrm>
            <a:off x="6526907" y="4355700"/>
            <a:ext cx="901500" cy="450900"/>
          </a:xfrm>
          <a:prstGeom prst="rect">
            <a:avLst/>
          </a:prstGeom>
          <a:noFill/>
          <a:ln>
            <a:noFill/>
          </a:ln>
        </p:spPr>
      </p:pic>
      <p:pic>
        <p:nvPicPr>
          <p:cNvPr id="926" name="Shape 926"/>
          <p:cNvPicPr preferRelativeResize="0"/>
          <p:nvPr/>
        </p:nvPicPr>
        <p:blipFill rotWithShape="1">
          <a:blip r:embed="rId41">
            <a:alphaModFix/>
          </a:blip>
          <a:srcRect b="0" l="0" r="0" t="0"/>
          <a:stretch/>
        </p:blipFill>
        <p:spPr>
          <a:xfrm>
            <a:off x="6235582" y="4683366"/>
            <a:ext cx="1362300" cy="266400"/>
          </a:xfrm>
          <a:prstGeom prst="rect">
            <a:avLst/>
          </a:prstGeom>
          <a:noFill/>
          <a:ln>
            <a:noFill/>
          </a:ln>
        </p:spPr>
      </p:pic>
      <p:pic>
        <p:nvPicPr>
          <p:cNvPr id="927" name="Shape 927"/>
          <p:cNvPicPr preferRelativeResize="0"/>
          <p:nvPr/>
        </p:nvPicPr>
        <p:blipFill rotWithShape="1">
          <a:blip r:embed="rId42">
            <a:alphaModFix/>
          </a:blip>
          <a:srcRect b="0" l="0" r="0" t="0"/>
          <a:stretch/>
        </p:blipFill>
        <p:spPr>
          <a:xfrm>
            <a:off x="4406012" y="931149"/>
            <a:ext cx="344700" cy="543600"/>
          </a:xfrm>
          <a:prstGeom prst="rect">
            <a:avLst/>
          </a:prstGeom>
          <a:noFill/>
          <a:ln>
            <a:noFill/>
          </a:ln>
        </p:spPr>
      </p:pic>
      <p:pic>
        <p:nvPicPr>
          <p:cNvPr id="928" name="Shape 928"/>
          <p:cNvPicPr preferRelativeResize="0"/>
          <p:nvPr/>
        </p:nvPicPr>
        <p:blipFill rotWithShape="1">
          <a:blip r:embed="rId43">
            <a:alphaModFix/>
          </a:blip>
          <a:srcRect b="0" l="0" r="0" t="0"/>
          <a:stretch/>
        </p:blipFill>
        <p:spPr>
          <a:xfrm>
            <a:off x="34835" y="110408"/>
            <a:ext cx="2540700" cy="360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4" name="Shape 1174"/>
        <p:cNvGrpSpPr/>
        <p:nvPr/>
      </p:nvGrpSpPr>
      <p:grpSpPr>
        <a:xfrm>
          <a:off x="0" y="0"/>
          <a:ext cx="0" cy="0"/>
          <a:chOff x="0" y="0"/>
          <a:chExt cx="0" cy="0"/>
        </a:xfrm>
      </p:grpSpPr>
      <p:sp>
        <p:nvSpPr>
          <p:cNvPr id="1175" name="Shape 1175"/>
          <p:cNvSpPr txBox="1"/>
          <p:nvPr/>
        </p:nvSpPr>
        <p:spPr>
          <a:xfrm>
            <a:off x="677850" y="229475"/>
            <a:ext cx="7655400" cy="893100"/>
          </a:xfrm>
          <a:prstGeom prst="rect">
            <a:avLst/>
          </a:prstGeom>
          <a:noFill/>
          <a:ln>
            <a:noFill/>
          </a:ln>
        </p:spPr>
        <p:txBody>
          <a:bodyPr anchorCtr="0" anchor="t" bIns="91425" lIns="91425" rIns="91425" tIns="91425">
            <a:noAutofit/>
          </a:bodyPr>
          <a:lstStyle/>
          <a:p>
            <a:pPr lvl="0" algn="ctr">
              <a:spcBef>
                <a:spcPts val="0"/>
              </a:spcBef>
              <a:buNone/>
            </a:pPr>
            <a:r>
              <a:rPr lang="en-US" sz="3200">
                <a:solidFill>
                  <a:schemeClr val="dk1"/>
                </a:solidFill>
              </a:rPr>
              <a:t>Named Entity Recognition</a:t>
            </a:r>
          </a:p>
        </p:txBody>
      </p:sp>
      <p:sp>
        <p:nvSpPr>
          <p:cNvPr id="1176" name="Shape 1176"/>
          <p:cNvSpPr txBox="1"/>
          <p:nvPr/>
        </p:nvSpPr>
        <p:spPr>
          <a:xfrm>
            <a:off x="943625" y="1122575"/>
            <a:ext cx="7655400" cy="893100"/>
          </a:xfrm>
          <a:prstGeom prst="rect">
            <a:avLst/>
          </a:prstGeom>
          <a:noFill/>
          <a:ln>
            <a:noFill/>
          </a:ln>
        </p:spPr>
        <p:txBody>
          <a:bodyPr anchorCtr="0" anchor="t" bIns="91425" lIns="91425" rIns="91425" tIns="91425">
            <a:noAutofit/>
          </a:bodyPr>
          <a:lstStyle/>
          <a:p>
            <a:pPr indent="-381000" lvl="0" marL="457200" rtl="0">
              <a:lnSpc>
                <a:spcPct val="115000"/>
              </a:lnSpc>
              <a:spcBef>
                <a:spcPts val="1000"/>
              </a:spcBef>
              <a:buClr>
                <a:schemeClr val="dk1"/>
              </a:buClr>
              <a:buSzPct val="100000"/>
              <a:buChar char="●"/>
            </a:pPr>
            <a:r>
              <a:rPr lang="en-US" sz="2400">
                <a:solidFill>
                  <a:schemeClr val="dk1"/>
                </a:solidFill>
              </a:rPr>
              <a:t>Identifying regions of text corresponding to entities</a:t>
            </a:r>
          </a:p>
          <a:p>
            <a:pPr indent="-381000" lvl="0" marL="457200" rtl="0">
              <a:lnSpc>
                <a:spcPct val="115000"/>
              </a:lnSpc>
              <a:spcBef>
                <a:spcPts val="1000"/>
              </a:spcBef>
              <a:buClr>
                <a:schemeClr val="dk1"/>
              </a:buClr>
              <a:buSzPct val="100000"/>
              <a:buChar char="●"/>
            </a:pPr>
            <a:r>
              <a:rPr lang="en-US" sz="2400">
                <a:solidFill>
                  <a:schemeClr val="dk1"/>
                </a:solidFill>
              </a:rPr>
              <a:t>Categorizing recognized entities into predefined classes</a:t>
            </a:r>
          </a:p>
          <a:p>
            <a:pPr lvl="0">
              <a:spcBef>
                <a:spcPts val="0"/>
              </a:spcBef>
              <a:buNone/>
            </a:pPr>
            <a:r>
              <a:t/>
            </a:r>
            <a:endParaRPr/>
          </a:p>
        </p:txBody>
      </p:sp>
      <p:pic>
        <p:nvPicPr>
          <p:cNvPr id="1177" name="Shape 1177"/>
          <p:cNvPicPr preferRelativeResize="0"/>
          <p:nvPr/>
        </p:nvPicPr>
        <p:blipFill>
          <a:blip r:embed="rId3">
            <a:alphaModFix/>
          </a:blip>
          <a:stretch>
            <a:fillRect/>
          </a:stretch>
        </p:blipFill>
        <p:spPr>
          <a:xfrm>
            <a:off x="1957837" y="2615712"/>
            <a:ext cx="4962525" cy="2676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1" name="Shape 1181"/>
        <p:cNvGrpSpPr/>
        <p:nvPr/>
      </p:nvGrpSpPr>
      <p:grpSpPr>
        <a:xfrm>
          <a:off x="0" y="0"/>
          <a:ext cx="0" cy="0"/>
          <a:chOff x="0" y="0"/>
          <a:chExt cx="0" cy="0"/>
        </a:xfrm>
      </p:grpSpPr>
      <p:sp>
        <p:nvSpPr>
          <p:cNvPr id="1182" name="Shape 1182"/>
          <p:cNvSpPr txBox="1"/>
          <p:nvPr/>
        </p:nvSpPr>
        <p:spPr>
          <a:xfrm>
            <a:off x="1165175" y="1086300"/>
            <a:ext cx="7655400" cy="893100"/>
          </a:xfrm>
          <a:prstGeom prst="rect">
            <a:avLst/>
          </a:prstGeom>
          <a:noFill/>
          <a:ln>
            <a:noFill/>
          </a:ln>
        </p:spPr>
        <p:txBody>
          <a:bodyPr anchorCtr="0" anchor="t" bIns="91425" lIns="91425" rIns="91425" tIns="91425">
            <a:noAutofit/>
          </a:bodyPr>
          <a:lstStyle/>
          <a:p>
            <a:pPr indent="-381000" lvl="0" marL="457200" rtl="0">
              <a:lnSpc>
                <a:spcPct val="115000"/>
              </a:lnSpc>
              <a:spcBef>
                <a:spcPts val="1000"/>
              </a:spcBef>
              <a:buClr>
                <a:schemeClr val="dk1"/>
              </a:buClr>
              <a:buSzPct val="100000"/>
              <a:buChar char="●"/>
            </a:pPr>
            <a:r>
              <a:rPr lang="en-US" sz="2400">
                <a:solidFill>
                  <a:schemeClr val="dk1"/>
                </a:solidFill>
              </a:rPr>
              <a:t>Search queries are short, context-less</a:t>
            </a:r>
          </a:p>
          <a:p>
            <a:pPr lvl="0" rtl="0">
              <a:lnSpc>
                <a:spcPct val="115000"/>
              </a:lnSpc>
              <a:spcBef>
                <a:spcPts val="500"/>
              </a:spcBef>
              <a:buNone/>
            </a:pPr>
            <a:r>
              <a:rPr lang="en-US" sz="2400">
                <a:solidFill>
                  <a:schemeClr val="dk1"/>
                </a:solidFill>
              </a:rPr>
              <a:t>google, driver, intern, .net 0.4, uncc...</a:t>
            </a:r>
          </a:p>
          <a:p>
            <a:pPr indent="-381000" lvl="0" marL="457200" rtl="0">
              <a:lnSpc>
                <a:spcPct val="115000"/>
              </a:lnSpc>
              <a:spcBef>
                <a:spcPts val="1000"/>
              </a:spcBef>
              <a:buClr>
                <a:schemeClr val="dk1"/>
              </a:buClr>
              <a:buSzPct val="100000"/>
              <a:buChar char="●"/>
            </a:pPr>
            <a:r>
              <a:rPr lang="en-US" sz="2400">
                <a:solidFill>
                  <a:schemeClr val="dk1"/>
                </a:solidFill>
              </a:rPr>
              <a:t>Some entities have multiple surface forms</a:t>
            </a:r>
          </a:p>
          <a:p>
            <a:pPr lvl="0" rtl="0">
              <a:lnSpc>
                <a:spcPct val="115000"/>
              </a:lnSpc>
              <a:spcBef>
                <a:spcPts val="500"/>
              </a:spcBef>
              <a:buNone/>
            </a:pPr>
            <a:r>
              <a:rPr lang="en-US" sz="2400">
                <a:solidFill>
                  <a:srgbClr val="FF0000"/>
                </a:solidFill>
              </a:rPr>
              <a:t>university of north carolina charlotte, unc charlotte, uncc</a:t>
            </a:r>
          </a:p>
          <a:p>
            <a:pPr indent="-381000" lvl="0" marL="457200" rtl="0">
              <a:lnSpc>
                <a:spcPct val="115000"/>
              </a:lnSpc>
              <a:spcBef>
                <a:spcPts val="1000"/>
              </a:spcBef>
              <a:buClr>
                <a:schemeClr val="dk1"/>
              </a:buClr>
              <a:buSzPct val="100000"/>
              <a:buChar char="●"/>
            </a:pPr>
            <a:r>
              <a:rPr lang="en-US" sz="2400">
                <a:solidFill>
                  <a:schemeClr val="dk1"/>
                </a:solidFill>
              </a:rPr>
              <a:t>Domain specific entities</a:t>
            </a:r>
          </a:p>
          <a:p>
            <a:pPr lvl="0" rtl="0">
              <a:lnSpc>
                <a:spcPct val="115000"/>
              </a:lnSpc>
              <a:spcBef>
                <a:spcPts val="500"/>
              </a:spcBef>
              <a:buNone/>
            </a:pPr>
            <a:r>
              <a:rPr lang="en-US" sz="2400">
                <a:solidFill>
                  <a:srgbClr val="FF0000"/>
                </a:solidFill>
              </a:rPr>
              <a:t>registered nurse (rn), licensed practical nurse (lpn), director of nurse (don)</a:t>
            </a:r>
          </a:p>
          <a:p>
            <a:pPr lvl="0" rtl="0">
              <a:spcBef>
                <a:spcPts val="0"/>
              </a:spcBef>
              <a:buNone/>
            </a:pPr>
            <a:r>
              <a:t/>
            </a:r>
            <a:endParaRPr>
              <a:solidFill>
                <a:schemeClr val="dk1"/>
              </a:solidFill>
            </a:endParaRPr>
          </a:p>
        </p:txBody>
      </p:sp>
      <p:sp>
        <p:nvSpPr>
          <p:cNvPr id="1183" name="Shape 1183"/>
          <p:cNvSpPr txBox="1"/>
          <p:nvPr/>
        </p:nvSpPr>
        <p:spPr>
          <a:xfrm>
            <a:off x="744300" y="259650"/>
            <a:ext cx="7655400" cy="893100"/>
          </a:xfrm>
          <a:prstGeom prst="rect">
            <a:avLst/>
          </a:prstGeom>
          <a:noFill/>
          <a:ln>
            <a:noFill/>
          </a:ln>
        </p:spPr>
        <p:txBody>
          <a:bodyPr anchorCtr="0" anchor="t" bIns="91425" lIns="91425" rIns="91425" tIns="91425">
            <a:noAutofit/>
          </a:bodyPr>
          <a:lstStyle/>
          <a:p>
            <a:pPr lvl="0" algn="ctr">
              <a:spcBef>
                <a:spcPts val="0"/>
              </a:spcBef>
              <a:buNone/>
            </a:pPr>
            <a:r>
              <a:rPr b="1" lang="en-US" sz="3000">
                <a:solidFill>
                  <a:schemeClr val="dk1"/>
                </a:solidFill>
              </a:rPr>
              <a:t>C</a:t>
            </a:r>
            <a:r>
              <a:rPr b="1" lang="en-US" sz="3000">
                <a:solidFill>
                  <a:schemeClr val="dk1"/>
                </a:solidFill>
              </a:rPr>
              <a:t>hallenges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7" name="Shape 1187"/>
        <p:cNvGrpSpPr/>
        <p:nvPr/>
      </p:nvGrpSpPr>
      <p:grpSpPr>
        <a:xfrm>
          <a:off x="0" y="0"/>
          <a:ext cx="0" cy="0"/>
          <a:chOff x="0" y="0"/>
          <a:chExt cx="0" cy="0"/>
        </a:xfrm>
      </p:grpSpPr>
      <p:sp>
        <p:nvSpPr>
          <p:cNvPr id="1188" name="Shape 1188"/>
          <p:cNvSpPr txBox="1"/>
          <p:nvPr/>
        </p:nvSpPr>
        <p:spPr>
          <a:xfrm>
            <a:off x="179306" y="284553"/>
            <a:ext cx="6515400" cy="439800"/>
          </a:xfrm>
          <a:prstGeom prst="rect">
            <a:avLst/>
          </a:prstGeom>
          <a:noFill/>
          <a:ln>
            <a:noFill/>
          </a:ln>
        </p:spPr>
        <p:txBody>
          <a:bodyPr anchorCtr="0" anchor="ctr" bIns="28550" lIns="57125" rIns="57125" tIns="28550">
            <a:noAutofit/>
          </a:bodyPr>
          <a:lstStyle/>
          <a:p>
            <a:pPr indent="0" lvl="0" marL="0" marR="0" rtl="0" algn="l">
              <a:lnSpc>
                <a:spcPct val="100000"/>
              </a:lnSpc>
              <a:spcBef>
                <a:spcPts val="0"/>
              </a:spcBef>
              <a:spcAft>
                <a:spcPts val="0"/>
              </a:spcAft>
              <a:buClr>
                <a:srgbClr val="FFFFFF"/>
              </a:buClr>
              <a:buSzPct val="25000"/>
              <a:buFont typeface="Arial"/>
              <a:buNone/>
            </a:pPr>
            <a:r>
              <a:rPr b="1" i="0" lang="en-US" sz="2500" u="none" cap="none" strike="noStrike">
                <a:solidFill>
                  <a:schemeClr val="dk1"/>
                </a:solidFill>
                <a:latin typeface="Arial"/>
                <a:ea typeface="Arial"/>
                <a:cs typeface="Arial"/>
                <a:sym typeface="Arial"/>
              </a:rPr>
              <a:t>Probabilistic Query Parser</a:t>
            </a:r>
          </a:p>
        </p:txBody>
      </p:sp>
      <p:sp>
        <p:nvSpPr>
          <p:cNvPr id="1189" name="Shape 1189"/>
          <p:cNvSpPr txBox="1"/>
          <p:nvPr/>
        </p:nvSpPr>
        <p:spPr>
          <a:xfrm>
            <a:off x="264866" y="902599"/>
            <a:ext cx="6958800" cy="4484100"/>
          </a:xfrm>
          <a:prstGeom prst="rect">
            <a:avLst/>
          </a:prstGeom>
          <a:noFill/>
          <a:ln>
            <a:noFill/>
          </a:ln>
        </p:spPr>
        <p:txBody>
          <a:bodyPr anchorCtr="0" anchor="t" bIns="28575" lIns="57125" rIns="57125" tIns="28575">
            <a:noAutofit/>
          </a:bodyPr>
          <a:lstStyle/>
          <a:p>
            <a:pPr indent="0" lvl="0" marL="0" marR="0" rtl="0" algn="l">
              <a:lnSpc>
                <a:spcPct val="100000"/>
              </a:lnSpc>
              <a:spcBef>
                <a:spcPts val="0"/>
              </a:spcBef>
              <a:spcAft>
                <a:spcPts val="0"/>
              </a:spcAft>
              <a:buClr>
                <a:srgbClr val="F2F2F2"/>
              </a:buClr>
              <a:buSzPct val="25000"/>
              <a:buFont typeface="Arial"/>
              <a:buNone/>
            </a:pPr>
            <a:r>
              <a:rPr b="1" i="0" lang="en-US" sz="2300" u="none" cap="none" strike="noStrike">
                <a:solidFill>
                  <a:srgbClr val="F2F2F2"/>
                </a:solidFill>
                <a:latin typeface="Arial"/>
                <a:ea typeface="Arial"/>
                <a:cs typeface="Arial"/>
                <a:sym typeface="Arial"/>
              </a:rPr>
              <a:t>Goal</a:t>
            </a:r>
            <a:r>
              <a:rPr b="0" i="0" lang="en-US" sz="2300" u="none" cap="none" strike="noStrike">
                <a:solidFill>
                  <a:srgbClr val="F2F2F2"/>
                </a:solidFill>
                <a:latin typeface="Arial"/>
                <a:ea typeface="Arial"/>
                <a:cs typeface="Arial"/>
                <a:sym typeface="Arial"/>
              </a:rPr>
              <a:t>: </a:t>
            </a:r>
            <a:r>
              <a:rPr b="0" i="0" lang="en-US" sz="1900" u="none" cap="none" strike="noStrike">
                <a:solidFill>
                  <a:srgbClr val="F2F2F2"/>
                </a:solidFill>
                <a:latin typeface="Arial"/>
                <a:ea typeface="Arial"/>
                <a:cs typeface="Arial"/>
                <a:sym typeface="Arial"/>
              </a:rPr>
              <a:t>given a query, predict which </a:t>
            </a:r>
            <a:br>
              <a:rPr b="0" i="0" lang="en-US" sz="1900" u="none" cap="none" strike="noStrike">
                <a:solidFill>
                  <a:srgbClr val="F2F2F2"/>
                </a:solidFill>
                <a:latin typeface="Arial"/>
                <a:ea typeface="Arial"/>
                <a:cs typeface="Arial"/>
                <a:sym typeface="Arial"/>
              </a:rPr>
            </a:br>
            <a:r>
              <a:rPr b="0" i="0" lang="en-US" sz="1900" u="none" cap="none" strike="noStrike">
                <a:solidFill>
                  <a:srgbClr val="F2F2F2"/>
                </a:solidFill>
                <a:latin typeface="Arial"/>
                <a:ea typeface="Arial"/>
                <a:cs typeface="Arial"/>
                <a:sym typeface="Arial"/>
              </a:rPr>
              <a:t>combinations of keywords should be </a:t>
            </a:r>
            <a:br>
              <a:rPr b="0" i="0" lang="en-US" sz="1900" u="none" cap="none" strike="noStrike">
                <a:solidFill>
                  <a:srgbClr val="F2F2F2"/>
                </a:solidFill>
                <a:latin typeface="Arial"/>
                <a:ea typeface="Arial"/>
                <a:cs typeface="Arial"/>
                <a:sym typeface="Arial"/>
              </a:rPr>
            </a:br>
            <a:r>
              <a:rPr b="0" i="0" lang="en-US" sz="1900" u="none" cap="none" strike="noStrike">
                <a:solidFill>
                  <a:srgbClr val="F2F2F2"/>
                </a:solidFill>
                <a:latin typeface="Arial"/>
                <a:ea typeface="Arial"/>
                <a:cs typeface="Arial"/>
                <a:sym typeface="Arial"/>
              </a:rPr>
              <a:t>combined together as phrases</a:t>
            </a:r>
          </a:p>
          <a:p>
            <a:pPr indent="0" lvl="0" marL="0" marR="0" rtl="0" algn="l">
              <a:lnSpc>
                <a:spcPct val="100000"/>
              </a:lnSpc>
              <a:spcBef>
                <a:spcPts val="0"/>
              </a:spcBef>
              <a:spcAft>
                <a:spcPts val="0"/>
              </a:spcAft>
              <a:buClr>
                <a:srgbClr val="F2F2F2"/>
              </a:buClr>
              <a:buFont typeface="Arial"/>
              <a:buNone/>
            </a:pPr>
            <a:r>
              <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F2F2F2"/>
              </a:buClr>
              <a:buSzPct val="25000"/>
              <a:buFont typeface="Arial"/>
              <a:buNone/>
            </a:pPr>
            <a:r>
              <a:rPr b="1" i="0" lang="en-US" sz="1700" u="none" cap="none" strike="noStrike">
                <a:solidFill>
                  <a:srgbClr val="F2F2F2"/>
                </a:solidFill>
                <a:latin typeface="Arial"/>
                <a:ea typeface="Arial"/>
                <a:cs typeface="Arial"/>
                <a:sym typeface="Arial"/>
              </a:rPr>
              <a:t>Example:</a:t>
            </a:r>
            <a:r>
              <a:rPr b="0" i="0" lang="en-US" sz="1700" u="none" cap="none" strike="noStrike">
                <a:solidFill>
                  <a:srgbClr val="F2F2F2"/>
                </a:solidFill>
                <a:latin typeface="Arial"/>
                <a:ea typeface="Arial"/>
                <a:cs typeface="Arial"/>
                <a:sym typeface="Arial"/>
              </a:rPr>
              <a:t>   </a:t>
            </a:r>
            <a:br>
              <a:rPr b="0" i="0" lang="en-US" sz="1700" u="none" cap="none" strike="noStrike">
                <a:solidFill>
                  <a:srgbClr val="F2F2F2"/>
                </a:solidFill>
                <a:latin typeface="Arial"/>
                <a:ea typeface="Arial"/>
                <a:cs typeface="Arial"/>
                <a:sym typeface="Arial"/>
              </a:rPr>
            </a:br>
            <a:r>
              <a:rPr b="0" i="1" lang="en-US" sz="2300" u="none" cap="none" strike="noStrike">
                <a:solidFill>
                  <a:schemeClr val="accent3"/>
                </a:solidFill>
                <a:latin typeface="Arial"/>
                <a:ea typeface="Arial"/>
                <a:cs typeface="Arial"/>
                <a:sym typeface="Arial"/>
              </a:rPr>
              <a:t>senior java developer hadoop</a:t>
            </a:r>
          </a:p>
          <a:p>
            <a:pPr indent="0" lvl="0" marL="0" marR="0" rtl="0" algn="l">
              <a:lnSpc>
                <a:spcPct val="100000"/>
              </a:lnSpc>
              <a:spcBef>
                <a:spcPts val="0"/>
              </a:spcBef>
              <a:spcAft>
                <a:spcPts val="0"/>
              </a:spcAft>
              <a:buClr>
                <a:srgbClr val="F2F2F2"/>
              </a:buClr>
              <a:buFont typeface="Arial"/>
              <a:buNone/>
            </a:pPr>
            <a:r>
              <a:t/>
            </a:r>
            <a:endParaRPr b="1" i="0" sz="15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F2F2F2"/>
              </a:buClr>
              <a:buSzPct val="25000"/>
              <a:buFont typeface="Arial"/>
              <a:buNone/>
            </a:pPr>
            <a:r>
              <a:rPr b="1" i="0" lang="en-US" sz="1500" u="none" cap="none" strike="noStrike">
                <a:solidFill>
                  <a:srgbClr val="F2F2F2"/>
                </a:solidFill>
                <a:latin typeface="Arial"/>
                <a:ea typeface="Arial"/>
                <a:cs typeface="Arial"/>
                <a:sym typeface="Arial"/>
              </a:rPr>
              <a:t>Possible Parsings:</a:t>
            </a:r>
          </a:p>
          <a:p>
            <a:pPr indent="0" lvl="0" marL="0" marR="0" rtl="0" algn="l">
              <a:lnSpc>
                <a:spcPct val="100000"/>
              </a:lnSpc>
              <a:spcBef>
                <a:spcPts val="0"/>
              </a:spcBef>
              <a:spcAft>
                <a:spcPts val="0"/>
              </a:spcAft>
              <a:buClr>
                <a:srgbClr val="F2F2F2"/>
              </a:buClr>
              <a:buSzPct val="25000"/>
              <a:buFont typeface="Arial"/>
              <a:buNone/>
            </a:pPr>
            <a:r>
              <a:rPr b="0" i="0" lang="en-US" sz="1700" u="none" cap="none" strike="noStrike">
                <a:solidFill>
                  <a:schemeClr val="lt1"/>
                </a:solidFill>
                <a:latin typeface="Arial"/>
                <a:ea typeface="Arial"/>
                <a:cs typeface="Arial"/>
                <a:sym typeface="Arial"/>
              </a:rPr>
              <a:t>senior, java, developer, hadoop</a:t>
            </a:r>
          </a:p>
          <a:p>
            <a:pPr indent="0" lvl="0" marL="0" marR="0" rtl="0" algn="l">
              <a:lnSpc>
                <a:spcPct val="100000"/>
              </a:lnSpc>
              <a:spcBef>
                <a:spcPts val="0"/>
              </a:spcBef>
              <a:spcAft>
                <a:spcPts val="0"/>
              </a:spcAft>
              <a:buClr>
                <a:srgbClr val="F2F2F2"/>
              </a:buClr>
              <a:buSzPct val="25000"/>
              <a:buFont typeface="Arial"/>
              <a:buNone/>
            </a:pPr>
            <a:r>
              <a:rPr b="0" i="0" lang="en-US" sz="1700" u="none" cap="none" strike="noStrike">
                <a:solidFill>
                  <a:schemeClr val="lt1"/>
                </a:solidFill>
                <a:latin typeface="Arial"/>
                <a:ea typeface="Arial"/>
                <a:cs typeface="Arial"/>
                <a:sym typeface="Arial"/>
              </a:rPr>
              <a:t>"senior java", developer, hadoop</a:t>
            </a:r>
          </a:p>
          <a:p>
            <a:pPr indent="0" lvl="0" marL="0" marR="0" rtl="0" algn="l">
              <a:lnSpc>
                <a:spcPct val="100000"/>
              </a:lnSpc>
              <a:spcBef>
                <a:spcPts val="0"/>
              </a:spcBef>
              <a:spcAft>
                <a:spcPts val="0"/>
              </a:spcAft>
              <a:buClr>
                <a:srgbClr val="F2F2F2"/>
              </a:buClr>
              <a:buSzPct val="25000"/>
              <a:buFont typeface="Arial"/>
              <a:buNone/>
            </a:pPr>
            <a:r>
              <a:rPr b="1" i="0" lang="en-US" sz="1700" u="none" cap="none" strike="noStrike">
                <a:solidFill>
                  <a:schemeClr val="dk1"/>
                </a:solidFill>
                <a:latin typeface="Arial"/>
                <a:ea typeface="Arial"/>
                <a:cs typeface="Arial"/>
                <a:sym typeface="Arial"/>
              </a:rPr>
              <a:t>"senior java developer", hadoop</a:t>
            </a:r>
          </a:p>
          <a:p>
            <a:pPr indent="0" lvl="0" marL="0" marR="0" rtl="0" algn="l">
              <a:lnSpc>
                <a:spcPct val="100000"/>
              </a:lnSpc>
              <a:spcBef>
                <a:spcPts val="0"/>
              </a:spcBef>
              <a:spcAft>
                <a:spcPts val="0"/>
              </a:spcAft>
              <a:buClr>
                <a:srgbClr val="F2F2F2"/>
              </a:buClr>
              <a:buSzPct val="25000"/>
              <a:buFont typeface="Arial"/>
              <a:buNone/>
            </a:pPr>
            <a:r>
              <a:rPr b="0" i="0" lang="en-US" sz="1700" u="none" cap="none" strike="noStrike">
                <a:solidFill>
                  <a:schemeClr val="lt1"/>
                </a:solidFill>
                <a:latin typeface="Arial"/>
                <a:ea typeface="Arial"/>
                <a:cs typeface="Arial"/>
                <a:sym typeface="Arial"/>
              </a:rPr>
              <a:t>"senior java developer hadoop”</a:t>
            </a:r>
          </a:p>
          <a:p>
            <a:pPr indent="0" lvl="0" marL="0" marR="0" rtl="0" algn="l">
              <a:lnSpc>
                <a:spcPct val="100000"/>
              </a:lnSpc>
              <a:spcBef>
                <a:spcPts val="0"/>
              </a:spcBef>
              <a:spcAft>
                <a:spcPts val="0"/>
              </a:spcAft>
              <a:buClr>
                <a:srgbClr val="F2F2F2"/>
              </a:buClr>
              <a:buSzPct val="25000"/>
              <a:buFont typeface="Arial"/>
              <a:buNone/>
            </a:pPr>
            <a:r>
              <a:rPr b="0" i="0" lang="en-US" sz="1700" u="none" cap="none" strike="noStrike">
                <a:solidFill>
                  <a:schemeClr val="lt1"/>
                </a:solidFill>
                <a:latin typeface="Arial"/>
                <a:ea typeface="Arial"/>
                <a:cs typeface="Arial"/>
                <a:sym typeface="Arial"/>
              </a:rPr>
              <a:t>"senior java", "developer hadoop”</a:t>
            </a:r>
          </a:p>
          <a:p>
            <a:pPr indent="0" lvl="0" marL="0" marR="0" rtl="0" algn="l">
              <a:lnSpc>
                <a:spcPct val="100000"/>
              </a:lnSpc>
              <a:spcBef>
                <a:spcPts val="0"/>
              </a:spcBef>
              <a:spcAft>
                <a:spcPts val="0"/>
              </a:spcAft>
              <a:buClr>
                <a:srgbClr val="F2F2F2"/>
              </a:buClr>
              <a:buSzPct val="25000"/>
              <a:buFont typeface="Arial"/>
              <a:buNone/>
            </a:pPr>
            <a:r>
              <a:rPr b="0" i="0" lang="en-US" sz="1700" u="none" cap="none" strike="noStrike">
                <a:solidFill>
                  <a:schemeClr val="lt1"/>
                </a:solidFill>
                <a:latin typeface="Arial"/>
                <a:ea typeface="Arial"/>
                <a:cs typeface="Arial"/>
                <a:sym typeface="Arial"/>
              </a:rPr>
              <a:t>senior, "java developer", hadoop</a:t>
            </a:r>
          </a:p>
          <a:p>
            <a:pPr indent="0" lvl="0" marL="0" marR="0" rtl="0" algn="l">
              <a:lnSpc>
                <a:spcPct val="100000"/>
              </a:lnSpc>
              <a:spcBef>
                <a:spcPts val="0"/>
              </a:spcBef>
              <a:spcAft>
                <a:spcPts val="0"/>
              </a:spcAft>
              <a:buClr>
                <a:srgbClr val="F2F2F2"/>
              </a:buClr>
              <a:buSzPct val="25000"/>
              <a:buFont typeface="Arial"/>
              <a:buNone/>
            </a:pPr>
            <a:r>
              <a:rPr b="0" i="0" lang="en-US" sz="1700" u="none" cap="none" strike="noStrike">
                <a:solidFill>
                  <a:schemeClr val="lt1"/>
                </a:solidFill>
                <a:latin typeface="Arial"/>
                <a:ea typeface="Arial"/>
                <a:cs typeface="Arial"/>
                <a:sym typeface="Arial"/>
              </a:rPr>
              <a:t>senior, java, "developer hadoop"</a:t>
            </a:r>
          </a:p>
          <a:p>
            <a:pPr indent="0" lvl="0" marL="0" marR="0" rtl="0" algn="l">
              <a:lnSpc>
                <a:spcPct val="80000"/>
              </a:lnSpc>
              <a:spcBef>
                <a:spcPts val="100"/>
              </a:spcBef>
              <a:spcAft>
                <a:spcPts val="0"/>
              </a:spcAft>
              <a:buClr>
                <a:srgbClr val="595959"/>
              </a:buClr>
              <a:buFont typeface="Arial"/>
              <a:buNone/>
            </a:pPr>
            <a:r>
              <a:t/>
            </a:r>
            <a:endParaRPr b="0" i="1" sz="600" u="none" cap="none" strike="noStrike">
              <a:solidFill>
                <a:srgbClr val="595959"/>
              </a:solidFill>
              <a:latin typeface="Arial"/>
              <a:ea typeface="Arial"/>
              <a:cs typeface="Arial"/>
              <a:sym typeface="Arial"/>
            </a:endParaRPr>
          </a:p>
          <a:p>
            <a:pPr indent="0" lvl="0" marL="0" marR="0" rtl="0" algn="l">
              <a:lnSpc>
                <a:spcPct val="80000"/>
              </a:lnSpc>
              <a:spcBef>
                <a:spcPts val="100"/>
              </a:spcBef>
              <a:spcAft>
                <a:spcPts val="0"/>
              </a:spcAft>
              <a:buClr>
                <a:srgbClr val="595959"/>
              </a:buClr>
              <a:buFont typeface="Arial"/>
              <a:buNone/>
            </a:pPr>
            <a:r>
              <a:t/>
            </a:r>
            <a:endParaRPr b="0" i="1" sz="600" u="none" cap="none" strike="noStrike">
              <a:solidFill>
                <a:srgbClr val="595959"/>
              </a:solidFill>
              <a:latin typeface="Arial"/>
              <a:ea typeface="Arial"/>
              <a:cs typeface="Arial"/>
              <a:sym typeface="Arial"/>
            </a:endParaRPr>
          </a:p>
        </p:txBody>
      </p:sp>
      <p:pic>
        <p:nvPicPr>
          <p:cNvPr id="1190" name="Shape 1190"/>
          <p:cNvPicPr preferRelativeResize="0"/>
          <p:nvPr/>
        </p:nvPicPr>
        <p:blipFill rotWithShape="1">
          <a:blip r:embed="rId3">
            <a:alphaModFix/>
          </a:blip>
          <a:srcRect b="0" l="0" r="0" t="0"/>
          <a:stretch/>
        </p:blipFill>
        <p:spPr>
          <a:xfrm>
            <a:off x="4497123" y="284553"/>
            <a:ext cx="4532399" cy="4664700"/>
          </a:xfrm>
          <a:prstGeom prst="rect">
            <a:avLst/>
          </a:prstGeom>
          <a:noFill/>
          <a:ln cap="flat" cmpd="sng" w="9525">
            <a:solidFill>
              <a:schemeClr val="lt1"/>
            </a:solidFill>
            <a:prstDash val="solid"/>
            <a:round/>
            <a:headEnd len="med" w="med" type="none"/>
            <a:tailEnd len="med" w="med" type="none"/>
          </a:ln>
        </p:spPr>
      </p:pic>
      <p:cxnSp>
        <p:nvCxnSpPr>
          <p:cNvPr id="1191" name="Shape 1191"/>
          <p:cNvCxnSpPr/>
          <p:nvPr/>
        </p:nvCxnSpPr>
        <p:spPr>
          <a:xfrm>
            <a:off x="4298951" y="1291167"/>
            <a:ext cx="0" cy="2444700"/>
          </a:xfrm>
          <a:prstGeom prst="straightConnector1">
            <a:avLst/>
          </a:prstGeom>
          <a:noFill/>
          <a:ln cap="flat" cmpd="sng" w="25400">
            <a:solidFill>
              <a:srgbClr val="A5A5A5"/>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5" name="Shape 1195"/>
        <p:cNvGrpSpPr/>
        <p:nvPr/>
      </p:nvGrpSpPr>
      <p:grpSpPr>
        <a:xfrm>
          <a:off x="0" y="0"/>
          <a:ext cx="0" cy="0"/>
          <a:chOff x="0" y="0"/>
          <a:chExt cx="0" cy="0"/>
        </a:xfrm>
      </p:grpSpPr>
      <p:sp>
        <p:nvSpPr>
          <p:cNvPr id="1196" name="Shape 1196"/>
          <p:cNvSpPr txBox="1"/>
          <p:nvPr/>
        </p:nvSpPr>
        <p:spPr>
          <a:xfrm>
            <a:off x="628650" y="273842"/>
            <a:ext cx="7886700" cy="994200"/>
          </a:xfrm>
          <a:prstGeom prst="rect">
            <a:avLst/>
          </a:prstGeom>
          <a:no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1197" name="Shape 1197"/>
          <p:cNvSpPr txBox="1"/>
          <p:nvPr/>
        </p:nvSpPr>
        <p:spPr>
          <a:xfrm>
            <a:off x="223047" y="119919"/>
            <a:ext cx="6515400" cy="645600"/>
          </a:xfrm>
          <a:prstGeom prst="rect">
            <a:avLst/>
          </a:prstGeom>
          <a:noFill/>
          <a:ln>
            <a:noFill/>
          </a:ln>
        </p:spPr>
        <p:txBody>
          <a:bodyPr anchorCtr="0" anchor="ctr" bIns="28575" lIns="57125" rIns="57125" tIns="28575">
            <a:noAutofit/>
          </a:bodyPr>
          <a:lstStyle/>
          <a:p>
            <a:pPr indent="0" lvl="0" marL="0" marR="0" rtl="0" algn="l">
              <a:lnSpc>
                <a:spcPct val="100000"/>
              </a:lnSpc>
              <a:spcBef>
                <a:spcPts val="0"/>
              </a:spcBef>
              <a:spcAft>
                <a:spcPts val="0"/>
              </a:spcAft>
              <a:buClr>
                <a:srgbClr val="F2F2F2"/>
              </a:buClr>
              <a:buSzPct val="25000"/>
              <a:buFont typeface="Arial"/>
              <a:buNone/>
            </a:pPr>
            <a:r>
              <a:rPr b="1" i="0" lang="en-US" sz="2600" u="none" cap="none" strike="noStrike">
                <a:solidFill>
                  <a:srgbClr val="F2F2F2"/>
                </a:solidFill>
                <a:latin typeface="Calibri"/>
                <a:ea typeface="Calibri"/>
                <a:cs typeface="Calibri"/>
                <a:sym typeface="Calibri"/>
              </a:rPr>
              <a:t>Entity-type Recognition</a:t>
            </a:r>
          </a:p>
        </p:txBody>
      </p:sp>
      <p:sp>
        <p:nvSpPr>
          <p:cNvPr id="1198" name="Shape 1198"/>
          <p:cNvSpPr txBox="1"/>
          <p:nvPr/>
        </p:nvSpPr>
        <p:spPr>
          <a:xfrm>
            <a:off x="444472" y="977270"/>
            <a:ext cx="8995500" cy="4584000"/>
          </a:xfrm>
          <a:prstGeom prst="rect">
            <a:avLst/>
          </a:prstGeom>
          <a:noFill/>
          <a:ln>
            <a:noFill/>
          </a:ln>
        </p:spPr>
        <p:txBody>
          <a:bodyPr anchorCtr="0" anchor="t" bIns="28575" lIns="57125" rIns="57125" tIns="28575">
            <a:noAutofit/>
          </a:bodyPr>
          <a:lstStyle/>
          <a:p>
            <a:pPr indent="0" lvl="0" marL="0" marR="0" rtl="0" algn="l">
              <a:lnSpc>
                <a:spcPct val="100000"/>
              </a:lnSpc>
              <a:spcBef>
                <a:spcPts val="0"/>
              </a:spcBef>
              <a:spcAft>
                <a:spcPts val="0"/>
              </a:spcAft>
              <a:buClr>
                <a:srgbClr val="F2F2F2"/>
              </a:buClr>
              <a:buSzPct val="25000"/>
              <a:buFont typeface="Arial"/>
              <a:buNone/>
            </a:pPr>
            <a:r>
              <a:rPr b="0" i="0" lang="en-US" sz="2400" u="none" cap="none" strike="noStrike">
                <a:solidFill>
                  <a:srgbClr val="F2F2F2"/>
                </a:solidFill>
                <a:latin typeface="Arial"/>
                <a:ea typeface="Arial"/>
                <a:cs typeface="Arial"/>
                <a:sym typeface="Arial"/>
              </a:rPr>
              <a:t>Build classifiers trained on</a:t>
            </a:r>
          </a:p>
          <a:p>
            <a:pPr indent="0" lvl="0" marL="0" marR="0" rtl="0" algn="l">
              <a:lnSpc>
                <a:spcPct val="100000"/>
              </a:lnSpc>
              <a:spcBef>
                <a:spcPts val="0"/>
              </a:spcBef>
              <a:spcAft>
                <a:spcPts val="0"/>
              </a:spcAft>
              <a:buClr>
                <a:srgbClr val="F2F2F2"/>
              </a:buClr>
              <a:buSzPct val="25000"/>
              <a:buFont typeface="Arial"/>
              <a:buNone/>
            </a:pPr>
            <a:r>
              <a:rPr b="0" i="0" lang="en-US" sz="2400" u="none" cap="none" strike="noStrike">
                <a:solidFill>
                  <a:srgbClr val="F2F2F2"/>
                </a:solidFill>
                <a:latin typeface="Arial"/>
                <a:ea typeface="Arial"/>
                <a:cs typeface="Arial"/>
                <a:sym typeface="Arial"/>
              </a:rPr>
              <a:t>External data sources</a:t>
            </a:r>
          </a:p>
          <a:p>
            <a:pPr indent="0" lvl="0" marL="0" marR="0" rtl="0" algn="l">
              <a:lnSpc>
                <a:spcPct val="100000"/>
              </a:lnSpc>
              <a:spcBef>
                <a:spcPts val="0"/>
              </a:spcBef>
              <a:spcAft>
                <a:spcPts val="0"/>
              </a:spcAft>
              <a:buClr>
                <a:srgbClr val="F2F2F2"/>
              </a:buClr>
              <a:buSzPct val="25000"/>
              <a:buFont typeface="Arial"/>
              <a:buNone/>
            </a:pPr>
            <a:r>
              <a:rPr b="0" i="0" lang="en-US" sz="2400" u="none" cap="none" strike="noStrike">
                <a:solidFill>
                  <a:srgbClr val="F2F2F2"/>
                </a:solidFill>
                <a:latin typeface="Arial"/>
                <a:ea typeface="Arial"/>
                <a:cs typeface="Arial"/>
                <a:sym typeface="Arial"/>
              </a:rPr>
              <a:t>(Wikipedia, DBPedia, </a:t>
            </a:r>
            <a:br>
              <a:rPr b="0" i="0" lang="en-US" sz="2400" u="none" cap="none" strike="noStrike">
                <a:solidFill>
                  <a:srgbClr val="F2F2F2"/>
                </a:solidFill>
                <a:latin typeface="Arial"/>
                <a:ea typeface="Arial"/>
                <a:cs typeface="Arial"/>
                <a:sym typeface="Arial"/>
              </a:rPr>
            </a:br>
            <a:r>
              <a:rPr b="0" i="0" lang="en-US" sz="2400" u="none" cap="none" strike="noStrike">
                <a:solidFill>
                  <a:srgbClr val="F2F2F2"/>
                </a:solidFill>
                <a:latin typeface="Arial"/>
                <a:ea typeface="Arial"/>
                <a:cs typeface="Arial"/>
                <a:sym typeface="Arial"/>
              </a:rPr>
              <a:t>WordNet, etc.), as well as</a:t>
            </a:r>
            <a:br>
              <a:rPr b="0" i="0" lang="en-US" sz="2400" u="none" cap="none" strike="noStrike">
                <a:solidFill>
                  <a:srgbClr val="F2F2F2"/>
                </a:solidFill>
                <a:latin typeface="Arial"/>
                <a:ea typeface="Arial"/>
                <a:cs typeface="Arial"/>
                <a:sym typeface="Arial"/>
              </a:rPr>
            </a:br>
            <a:r>
              <a:rPr b="0" i="0" lang="en-US" sz="2400" u="none" cap="none" strike="noStrike">
                <a:solidFill>
                  <a:srgbClr val="F2F2F2"/>
                </a:solidFill>
                <a:latin typeface="Arial"/>
                <a:ea typeface="Arial"/>
                <a:cs typeface="Arial"/>
                <a:sym typeface="Arial"/>
              </a:rPr>
              <a:t>from our own domain.</a:t>
            </a:r>
          </a:p>
          <a:p>
            <a:pPr indent="0" lvl="0" marL="0" marR="0" rtl="0" algn="l">
              <a:lnSpc>
                <a:spcPct val="100000"/>
              </a:lnSpc>
              <a:spcBef>
                <a:spcPts val="0"/>
              </a:spcBef>
              <a:spcAft>
                <a:spcPts val="0"/>
              </a:spcAft>
              <a:buClr>
                <a:srgbClr val="F2F2F2"/>
              </a:buClr>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2F2F2"/>
              </a:buClr>
              <a:buFont typeface="Arial"/>
              <a:buNone/>
            </a:pPr>
            <a:r>
              <a:t/>
            </a:r>
            <a:endParaRPr b="0" i="0" sz="2300" u="none" cap="none" strike="noStrike">
              <a:solidFill>
                <a:srgbClr val="F2F2F2"/>
              </a:solidFill>
              <a:latin typeface="Arial"/>
              <a:ea typeface="Arial"/>
              <a:cs typeface="Arial"/>
              <a:sym typeface="Arial"/>
            </a:endParaRPr>
          </a:p>
        </p:txBody>
      </p:sp>
      <p:grpSp>
        <p:nvGrpSpPr>
          <p:cNvPr id="1199" name="Shape 1199"/>
          <p:cNvGrpSpPr/>
          <p:nvPr/>
        </p:nvGrpSpPr>
        <p:grpSpPr>
          <a:xfrm>
            <a:off x="3881897" y="3370743"/>
            <a:ext cx="5410565" cy="1179655"/>
            <a:chOff x="1530966" y="3431087"/>
            <a:chExt cx="5840420" cy="1559566"/>
          </a:xfrm>
        </p:grpSpPr>
        <p:cxnSp>
          <p:nvCxnSpPr>
            <p:cNvPr id="1200" name="Shape 1200"/>
            <p:cNvCxnSpPr/>
            <p:nvPr/>
          </p:nvCxnSpPr>
          <p:spPr>
            <a:xfrm flipH="1" rot="10800000">
              <a:off x="2932488" y="4215603"/>
              <a:ext cx="3058800" cy="636600"/>
            </a:xfrm>
            <a:prstGeom prst="straightConnector1">
              <a:avLst/>
            </a:prstGeom>
            <a:noFill/>
            <a:ln cap="rnd" cmpd="sng" w="25400">
              <a:solidFill>
                <a:srgbClr val="00882B"/>
              </a:solidFill>
              <a:prstDash val="solid"/>
              <a:round/>
              <a:headEnd len="med" w="med" type="none"/>
              <a:tailEnd len="med" w="med" type="none"/>
            </a:ln>
          </p:spPr>
        </p:cxnSp>
        <p:cxnSp>
          <p:nvCxnSpPr>
            <p:cNvPr id="1201" name="Shape 1201"/>
            <p:cNvCxnSpPr/>
            <p:nvPr/>
          </p:nvCxnSpPr>
          <p:spPr>
            <a:xfrm>
              <a:off x="2929551" y="3810842"/>
              <a:ext cx="3070200" cy="951300"/>
            </a:xfrm>
            <a:prstGeom prst="straightConnector1">
              <a:avLst/>
            </a:prstGeom>
            <a:noFill/>
            <a:ln cap="rnd" cmpd="sng" w="25400">
              <a:solidFill>
                <a:srgbClr val="FFFFFF"/>
              </a:solidFill>
              <a:prstDash val="solid"/>
              <a:round/>
              <a:headEnd len="med" w="med" type="none"/>
              <a:tailEnd len="med" w="med" type="none"/>
            </a:ln>
          </p:spPr>
        </p:cxnSp>
        <p:sp>
          <p:nvSpPr>
            <p:cNvPr id="1202" name="Shape 1202"/>
            <p:cNvSpPr txBox="1"/>
            <p:nvPr/>
          </p:nvSpPr>
          <p:spPr>
            <a:xfrm>
              <a:off x="1707543" y="3940882"/>
              <a:ext cx="1239300" cy="276900"/>
            </a:xfrm>
            <a:prstGeom prst="rect">
              <a:avLst/>
            </a:prstGeom>
            <a:no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EFF3F4"/>
                </a:buClr>
                <a:buSzPct val="25000"/>
                <a:buFont typeface="Calibri"/>
                <a:buNone/>
              </a:pPr>
              <a:r>
                <a:rPr b="1" i="0" lang="en-US" sz="1400" u="none" cap="none" strike="noStrike">
                  <a:solidFill>
                    <a:srgbClr val="EFF3F4"/>
                  </a:solidFill>
                  <a:latin typeface="Calibri"/>
                  <a:ea typeface="Calibri"/>
                  <a:cs typeface="Calibri"/>
                  <a:sym typeface="Calibri"/>
                </a:rPr>
                <a:t>java developer</a:t>
              </a:r>
            </a:p>
          </p:txBody>
        </p:sp>
        <p:sp>
          <p:nvSpPr>
            <p:cNvPr id="1203" name="Shape 1203"/>
            <p:cNvSpPr txBox="1"/>
            <p:nvPr/>
          </p:nvSpPr>
          <p:spPr>
            <a:xfrm>
              <a:off x="1599854" y="3431087"/>
              <a:ext cx="1371600" cy="276900"/>
            </a:xfrm>
            <a:prstGeom prst="rect">
              <a:avLst/>
            </a:prstGeom>
            <a:no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EFF3F4"/>
                </a:buClr>
                <a:buSzPct val="25000"/>
                <a:buFont typeface="Calibri"/>
                <a:buNone/>
              </a:pPr>
              <a:r>
                <a:rPr b="1" i="0" lang="en-US" sz="1400" u="none" cap="none" strike="noStrike">
                  <a:solidFill>
                    <a:srgbClr val="EFF3F4"/>
                  </a:solidFill>
                  <a:latin typeface="Calibri"/>
                  <a:ea typeface="Calibri"/>
                  <a:cs typeface="Calibri"/>
                  <a:sym typeface="Calibri"/>
                </a:rPr>
                <a:t>registered nurse</a:t>
              </a:r>
            </a:p>
          </p:txBody>
        </p:sp>
        <p:sp>
          <p:nvSpPr>
            <p:cNvPr id="1204" name="Shape 1204"/>
            <p:cNvSpPr txBox="1"/>
            <p:nvPr/>
          </p:nvSpPr>
          <p:spPr>
            <a:xfrm>
              <a:off x="1530966" y="4444175"/>
              <a:ext cx="1410600" cy="276900"/>
            </a:xfrm>
            <a:prstGeom prst="rect">
              <a:avLst/>
            </a:prstGeom>
            <a:no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EFF3F4"/>
                </a:buClr>
                <a:buSzPct val="25000"/>
                <a:buFont typeface="Calibri"/>
                <a:buNone/>
              </a:pPr>
              <a:r>
                <a:rPr b="1" i="0" lang="en-US" sz="1400" u="none" cap="none" strike="noStrike">
                  <a:solidFill>
                    <a:srgbClr val="EFF3F4"/>
                  </a:solidFill>
                  <a:latin typeface="Calibri"/>
                  <a:ea typeface="Calibri"/>
                  <a:cs typeface="Calibri"/>
                  <a:sym typeface="Calibri"/>
                </a:rPr>
                <a:t>emergency room</a:t>
              </a:r>
            </a:p>
          </p:txBody>
        </p:sp>
        <p:sp>
          <p:nvSpPr>
            <p:cNvPr id="1205" name="Shape 1205"/>
            <p:cNvSpPr txBox="1"/>
            <p:nvPr/>
          </p:nvSpPr>
          <p:spPr>
            <a:xfrm>
              <a:off x="2207751" y="3672392"/>
              <a:ext cx="721800" cy="276900"/>
            </a:xfrm>
            <a:prstGeom prst="rect">
              <a:avLst/>
            </a:prstGeom>
            <a:no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EFF3F4"/>
                </a:buClr>
                <a:buSzPct val="25000"/>
                <a:buFont typeface="Calibri"/>
                <a:buNone/>
              </a:pPr>
              <a:r>
                <a:rPr b="1" i="0" lang="en-US" sz="1400" u="none" cap="none" strike="noStrike">
                  <a:solidFill>
                    <a:srgbClr val="EFF3F4"/>
                  </a:solidFill>
                  <a:latin typeface="Calibri"/>
                  <a:ea typeface="Calibri"/>
                  <a:cs typeface="Calibri"/>
                  <a:sym typeface="Calibri"/>
                </a:rPr>
                <a:t>director</a:t>
              </a:r>
            </a:p>
          </p:txBody>
        </p:sp>
        <p:sp>
          <p:nvSpPr>
            <p:cNvPr id="1206" name="Shape 1206"/>
            <p:cNvSpPr txBox="1"/>
            <p:nvPr/>
          </p:nvSpPr>
          <p:spPr>
            <a:xfrm>
              <a:off x="5999753" y="4348925"/>
              <a:ext cx="1371600" cy="276900"/>
            </a:xfrm>
            <a:prstGeom prst="rect">
              <a:avLst/>
            </a:prstGeom>
            <a:no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EFF3F4"/>
                </a:buClr>
                <a:buSzPct val="25000"/>
                <a:buFont typeface="Calibri"/>
                <a:buNone/>
              </a:pPr>
              <a:r>
                <a:rPr b="1" i="0" lang="en-US" sz="1400" u="none" cap="none" strike="noStrike">
                  <a:solidFill>
                    <a:srgbClr val="EFF3F4"/>
                  </a:solidFill>
                  <a:latin typeface="Calibri"/>
                  <a:ea typeface="Calibri"/>
                  <a:cs typeface="Calibri"/>
                  <a:sym typeface="Calibri"/>
                </a:rPr>
                <a:t>job title</a:t>
              </a:r>
            </a:p>
          </p:txBody>
        </p:sp>
        <p:sp>
          <p:nvSpPr>
            <p:cNvPr id="1207" name="Shape 1207"/>
            <p:cNvSpPr txBox="1"/>
            <p:nvPr/>
          </p:nvSpPr>
          <p:spPr>
            <a:xfrm>
              <a:off x="5988105" y="3559710"/>
              <a:ext cx="1371600" cy="276900"/>
            </a:xfrm>
            <a:prstGeom prst="rect">
              <a:avLst/>
            </a:prstGeom>
            <a:no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EFF3F4"/>
                </a:buClr>
                <a:buSzPct val="25000"/>
                <a:buFont typeface="Calibri"/>
                <a:buNone/>
              </a:pPr>
              <a:r>
                <a:rPr b="1" i="0" lang="en-US" sz="1400" u="none" cap="none" strike="noStrike">
                  <a:solidFill>
                    <a:srgbClr val="EFF3F4"/>
                  </a:solidFill>
                  <a:latin typeface="Calibri"/>
                  <a:ea typeface="Calibri"/>
                  <a:cs typeface="Calibri"/>
                  <a:sym typeface="Calibri"/>
                </a:rPr>
                <a:t>skill</a:t>
              </a:r>
            </a:p>
          </p:txBody>
        </p:sp>
        <p:sp>
          <p:nvSpPr>
            <p:cNvPr id="1208" name="Shape 1208"/>
            <p:cNvSpPr txBox="1"/>
            <p:nvPr/>
          </p:nvSpPr>
          <p:spPr>
            <a:xfrm>
              <a:off x="5999787" y="4623651"/>
              <a:ext cx="1371599" cy="276900"/>
            </a:xfrm>
            <a:prstGeom prst="rect">
              <a:avLst/>
            </a:prstGeom>
            <a:no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EFF3F4"/>
                </a:buClr>
                <a:buSzPct val="25000"/>
                <a:buFont typeface="Calibri"/>
                <a:buNone/>
              </a:pPr>
              <a:r>
                <a:rPr b="1" i="0" lang="en-US" sz="1400" u="none" cap="none" strike="noStrike">
                  <a:solidFill>
                    <a:srgbClr val="EFF3F4"/>
                  </a:solidFill>
                  <a:latin typeface="Calibri"/>
                  <a:ea typeface="Calibri"/>
                  <a:cs typeface="Calibri"/>
                  <a:sym typeface="Calibri"/>
                </a:rPr>
                <a:t>job level</a:t>
              </a:r>
            </a:p>
          </p:txBody>
        </p:sp>
        <p:sp>
          <p:nvSpPr>
            <p:cNvPr id="1209" name="Shape 1209"/>
            <p:cNvSpPr txBox="1"/>
            <p:nvPr/>
          </p:nvSpPr>
          <p:spPr>
            <a:xfrm>
              <a:off x="5977248" y="3845489"/>
              <a:ext cx="1371599" cy="276900"/>
            </a:xfrm>
            <a:prstGeom prst="rect">
              <a:avLst/>
            </a:prstGeom>
            <a:no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EFF3F4"/>
                </a:buClr>
                <a:buSzPct val="25000"/>
                <a:buFont typeface="Calibri"/>
                <a:buNone/>
              </a:pPr>
              <a:r>
                <a:rPr b="1" i="0" lang="en-US" sz="1400" u="none" cap="none" strike="noStrike">
                  <a:solidFill>
                    <a:srgbClr val="EFF3F4"/>
                  </a:solidFill>
                  <a:latin typeface="Calibri"/>
                  <a:ea typeface="Calibri"/>
                  <a:cs typeface="Calibri"/>
                  <a:sym typeface="Calibri"/>
                </a:rPr>
                <a:t>location</a:t>
              </a:r>
            </a:p>
          </p:txBody>
        </p:sp>
        <p:sp>
          <p:nvSpPr>
            <p:cNvPr id="1210" name="Shape 1210"/>
            <p:cNvSpPr txBox="1"/>
            <p:nvPr/>
          </p:nvSpPr>
          <p:spPr>
            <a:xfrm>
              <a:off x="5991301" y="4077214"/>
              <a:ext cx="1371599" cy="276900"/>
            </a:xfrm>
            <a:prstGeom prst="rect">
              <a:avLst/>
            </a:prstGeom>
            <a:no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EFF3F4"/>
                </a:buClr>
                <a:buSzPct val="25000"/>
                <a:buFont typeface="Calibri"/>
                <a:buNone/>
              </a:pPr>
              <a:r>
                <a:rPr b="1" i="0" lang="en-US" sz="1400" u="none" cap="none" strike="noStrike">
                  <a:solidFill>
                    <a:srgbClr val="EFF3F4"/>
                  </a:solidFill>
                  <a:latin typeface="Calibri"/>
                  <a:ea typeface="Calibri"/>
                  <a:cs typeface="Calibri"/>
                  <a:sym typeface="Calibri"/>
                </a:rPr>
                <a:t>work type</a:t>
              </a:r>
            </a:p>
          </p:txBody>
        </p:sp>
        <p:sp>
          <p:nvSpPr>
            <p:cNvPr id="1211" name="Shape 1211"/>
            <p:cNvSpPr txBox="1"/>
            <p:nvPr/>
          </p:nvSpPr>
          <p:spPr>
            <a:xfrm>
              <a:off x="1821800" y="4193075"/>
              <a:ext cx="1119600" cy="276900"/>
            </a:xfrm>
            <a:prstGeom prst="rect">
              <a:avLst/>
            </a:prstGeom>
            <a:no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EFF3F4"/>
                </a:buClr>
                <a:buSzPct val="25000"/>
                <a:buFont typeface="Calibri"/>
                <a:buNone/>
              </a:pPr>
              <a:r>
                <a:rPr b="1" i="0" lang="en-US" sz="1400" u="none" cap="none" strike="noStrike">
                  <a:solidFill>
                    <a:srgbClr val="EFF3F4"/>
                  </a:solidFill>
                  <a:latin typeface="Calibri"/>
                  <a:ea typeface="Calibri"/>
                  <a:cs typeface="Calibri"/>
                  <a:sym typeface="Calibri"/>
                </a:rPr>
                <a:t>Portland, OR</a:t>
              </a:r>
            </a:p>
          </p:txBody>
        </p:sp>
        <p:sp>
          <p:nvSpPr>
            <p:cNvPr id="1212" name="Shape 1212"/>
            <p:cNvSpPr txBox="1"/>
            <p:nvPr/>
          </p:nvSpPr>
          <p:spPr>
            <a:xfrm>
              <a:off x="2087688" y="4713753"/>
              <a:ext cx="844800" cy="276900"/>
            </a:xfrm>
            <a:prstGeom prst="rect">
              <a:avLst/>
            </a:prstGeom>
            <a:no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EFF3F4"/>
                </a:buClr>
                <a:buSzPct val="25000"/>
                <a:buFont typeface="Calibri"/>
                <a:buNone/>
              </a:pPr>
              <a:r>
                <a:rPr b="1" i="0" lang="en-US" sz="1400" u="none" cap="none" strike="noStrike">
                  <a:solidFill>
                    <a:srgbClr val="EFF3F4"/>
                  </a:solidFill>
                  <a:latin typeface="Calibri"/>
                  <a:ea typeface="Calibri"/>
                  <a:cs typeface="Calibri"/>
                  <a:sym typeface="Calibri"/>
                </a:rPr>
                <a:t>part-time</a:t>
              </a:r>
            </a:p>
          </p:txBody>
        </p:sp>
        <p:cxnSp>
          <p:nvCxnSpPr>
            <p:cNvPr id="1213" name="Shape 1213"/>
            <p:cNvCxnSpPr/>
            <p:nvPr/>
          </p:nvCxnSpPr>
          <p:spPr>
            <a:xfrm flipH="1" rot="10800000">
              <a:off x="2941566" y="3698223"/>
              <a:ext cx="3046500" cy="884400"/>
            </a:xfrm>
            <a:prstGeom prst="straightConnector1">
              <a:avLst/>
            </a:prstGeom>
            <a:noFill/>
            <a:ln cap="rnd" cmpd="sng" w="25400">
              <a:solidFill>
                <a:srgbClr val="C82506"/>
              </a:solidFill>
              <a:prstDash val="solid"/>
              <a:round/>
              <a:headEnd len="med" w="med" type="none"/>
              <a:tailEnd len="med" w="med" type="none"/>
            </a:ln>
          </p:spPr>
        </p:cxnSp>
        <p:cxnSp>
          <p:nvCxnSpPr>
            <p:cNvPr id="1214" name="Shape 1214"/>
            <p:cNvCxnSpPr/>
            <p:nvPr/>
          </p:nvCxnSpPr>
          <p:spPr>
            <a:xfrm flipH="1" rot="10800000">
              <a:off x="2941400" y="3983823"/>
              <a:ext cx="3035700" cy="347700"/>
            </a:xfrm>
            <a:prstGeom prst="straightConnector1">
              <a:avLst/>
            </a:prstGeom>
            <a:noFill/>
            <a:ln cap="rnd" cmpd="sng" w="25400">
              <a:solidFill>
                <a:srgbClr val="0365C0"/>
              </a:solidFill>
              <a:prstDash val="solid"/>
              <a:round/>
              <a:headEnd len="med" w="med" type="none"/>
              <a:tailEnd len="med" w="med" type="none"/>
            </a:ln>
          </p:spPr>
        </p:cxnSp>
        <p:cxnSp>
          <p:nvCxnSpPr>
            <p:cNvPr id="1215" name="Shape 1215"/>
            <p:cNvCxnSpPr/>
            <p:nvPr/>
          </p:nvCxnSpPr>
          <p:spPr>
            <a:xfrm>
              <a:off x="2946843" y="4079332"/>
              <a:ext cx="3052800" cy="408000"/>
            </a:xfrm>
            <a:prstGeom prst="straightConnector1">
              <a:avLst/>
            </a:prstGeom>
            <a:noFill/>
            <a:ln cap="rnd" cmpd="sng" w="25400">
              <a:solidFill>
                <a:srgbClr val="773F9B"/>
              </a:solidFill>
              <a:prstDash val="solid"/>
              <a:round/>
              <a:headEnd len="med" w="med" type="none"/>
              <a:tailEnd len="med" w="med" type="none"/>
            </a:ln>
          </p:spPr>
        </p:cxnSp>
        <p:cxnSp>
          <p:nvCxnSpPr>
            <p:cNvPr id="1216" name="Shape 1216"/>
            <p:cNvCxnSpPr/>
            <p:nvPr/>
          </p:nvCxnSpPr>
          <p:spPr>
            <a:xfrm>
              <a:off x="2971456" y="3569537"/>
              <a:ext cx="3028200" cy="917700"/>
            </a:xfrm>
            <a:prstGeom prst="straightConnector1">
              <a:avLst/>
            </a:prstGeom>
            <a:noFill/>
            <a:ln cap="rnd" cmpd="sng" w="25400">
              <a:solidFill>
                <a:srgbClr val="DCBD23"/>
              </a:solidFill>
              <a:prstDash val="solid"/>
              <a:round/>
              <a:headEnd len="med" w="med" type="none"/>
              <a:tailEnd len="med" w="med" type="none"/>
            </a:ln>
          </p:spPr>
        </p:cxnSp>
      </p:grpSp>
      <p:sp>
        <p:nvSpPr>
          <p:cNvPr id="1217" name="Shape 1217"/>
          <p:cNvSpPr txBox="1"/>
          <p:nvPr/>
        </p:nvSpPr>
        <p:spPr>
          <a:xfrm>
            <a:off x="82575" y="4778475"/>
            <a:ext cx="7987800" cy="274500"/>
          </a:xfrm>
          <a:prstGeom prst="rect">
            <a:avLst/>
          </a:prstGeom>
          <a:noFill/>
          <a:ln>
            <a:noFill/>
          </a:ln>
        </p:spPr>
        <p:txBody>
          <a:bodyPr anchorCtr="0" anchor="ctr" bIns="91425" lIns="91425" rIns="91425" tIns="91425">
            <a:noAutofit/>
          </a:bodyPr>
          <a:lstStyle/>
          <a:p>
            <a:pPr lvl="0">
              <a:spcBef>
                <a:spcPts val="0"/>
              </a:spcBef>
              <a:buNone/>
            </a:pPr>
            <a:r>
              <a:rPr lang="en-US">
                <a:solidFill>
                  <a:srgbClr val="FFFFFF"/>
                </a:solidFill>
              </a:rPr>
              <a:t>*</a:t>
            </a:r>
            <a:r>
              <a:rPr i="1" lang="en-US">
                <a:solidFill>
                  <a:srgbClr val="FFFFFF"/>
                </a:solidFill>
              </a:rPr>
              <a:t>Entity Type Recognition using an Ensemble of Distributional Semantic Models to Enhance </a:t>
            </a:r>
          </a:p>
          <a:p>
            <a:pPr lvl="0" rtl="0">
              <a:spcBef>
                <a:spcPts val="0"/>
              </a:spcBef>
              <a:buNone/>
            </a:pPr>
            <a:r>
              <a:rPr i="1" lang="en-US">
                <a:solidFill>
                  <a:srgbClr val="FFFFFF"/>
                </a:solidFill>
              </a:rPr>
              <a:t>Query Understanding</a:t>
            </a:r>
          </a:p>
        </p:txBody>
      </p:sp>
      <p:pic>
        <p:nvPicPr>
          <p:cNvPr id="1218" name="Shape 1218"/>
          <p:cNvPicPr preferRelativeResize="0"/>
          <p:nvPr/>
        </p:nvPicPr>
        <p:blipFill>
          <a:blip r:embed="rId3">
            <a:alphaModFix/>
          </a:blip>
          <a:stretch>
            <a:fillRect/>
          </a:stretch>
        </p:blipFill>
        <p:spPr>
          <a:xfrm>
            <a:off x="4976050" y="275637"/>
            <a:ext cx="3657600" cy="2867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2" name="Shape 1222"/>
        <p:cNvGrpSpPr/>
        <p:nvPr/>
      </p:nvGrpSpPr>
      <p:grpSpPr>
        <a:xfrm>
          <a:off x="0" y="0"/>
          <a:ext cx="0" cy="0"/>
          <a:chOff x="0" y="0"/>
          <a:chExt cx="0" cy="0"/>
        </a:xfrm>
      </p:grpSpPr>
      <p:sp>
        <p:nvSpPr>
          <p:cNvPr id="1223" name="Shape 1223"/>
          <p:cNvSpPr txBox="1"/>
          <p:nvPr/>
        </p:nvSpPr>
        <p:spPr>
          <a:xfrm>
            <a:off x="478475" y="-151525"/>
            <a:ext cx="8067600" cy="3708000"/>
          </a:xfrm>
          <a:prstGeom prst="rect">
            <a:avLst/>
          </a:prstGeom>
          <a:solidFill>
            <a:srgbClr val="000000">
              <a:alpha val="0"/>
            </a:srgbClr>
          </a:solidFill>
          <a:ln>
            <a:noFill/>
          </a:ln>
        </p:spPr>
        <p:txBody>
          <a:bodyPr anchorCtr="0" anchor="t" bIns="91425" lIns="91425" rIns="91425" tIns="91425">
            <a:noAutofit/>
          </a:bodyPr>
          <a:lstStyle/>
          <a:p>
            <a:pPr lvl="0">
              <a:spcBef>
                <a:spcPts val="0"/>
              </a:spcBef>
              <a:buNone/>
            </a:pPr>
            <a:r>
              <a:t/>
            </a:r>
            <a:endParaRPr/>
          </a:p>
        </p:txBody>
      </p:sp>
      <p:sp>
        <p:nvSpPr>
          <p:cNvPr id="1224" name="Shape 1224"/>
          <p:cNvSpPr txBox="1"/>
          <p:nvPr/>
        </p:nvSpPr>
        <p:spPr>
          <a:xfrm>
            <a:off x="744300" y="140875"/>
            <a:ext cx="7655400" cy="4688400"/>
          </a:xfrm>
          <a:prstGeom prst="rect">
            <a:avLst/>
          </a:prstGeom>
          <a:solidFill>
            <a:srgbClr val="F4F3F1"/>
          </a:solidFill>
          <a:ln>
            <a:noFill/>
          </a:ln>
        </p:spPr>
        <p:txBody>
          <a:bodyPr anchorCtr="0" anchor="t" bIns="91425" lIns="91425" rIns="91425" tIns="91425">
            <a:noAutofit/>
          </a:bodyPr>
          <a:lstStyle/>
          <a:p>
            <a:pPr lvl="0">
              <a:spcBef>
                <a:spcPts val="0"/>
              </a:spcBef>
              <a:buNone/>
            </a:pPr>
            <a:r>
              <a:t/>
            </a:r>
            <a:endParaRPr/>
          </a:p>
        </p:txBody>
      </p:sp>
      <p:pic>
        <p:nvPicPr>
          <p:cNvPr id="1225" name="Shape 1225"/>
          <p:cNvPicPr preferRelativeResize="0"/>
          <p:nvPr/>
        </p:nvPicPr>
        <p:blipFill>
          <a:blip r:embed="rId3">
            <a:alphaModFix/>
          </a:blip>
          <a:stretch>
            <a:fillRect/>
          </a:stretch>
        </p:blipFill>
        <p:spPr>
          <a:xfrm>
            <a:off x="2414587" y="314325"/>
            <a:ext cx="5229225" cy="451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9" name="Shape 1229"/>
        <p:cNvGrpSpPr/>
        <p:nvPr/>
      </p:nvGrpSpPr>
      <p:grpSpPr>
        <a:xfrm>
          <a:off x="0" y="0"/>
          <a:ext cx="0" cy="0"/>
          <a:chOff x="0" y="0"/>
          <a:chExt cx="0" cy="0"/>
        </a:xfrm>
      </p:grpSpPr>
      <p:sp>
        <p:nvSpPr>
          <p:cNvPr id="1230" name="Shape 1230"/>
          <p:cNvSpPr/>
          <p:nvPr/>
        </p:nvSpPr>
        <p:spPr>
          <a:xfrm>
            <a:off x="-8433" y="3892266"/>
            <a:ext cx="9152400" cy="1018500"/>
          </a:xfrm>
          <a:prstGeom prst="rect">
            <a:avLst/>
          </a:prstGeom>
          <a:solidFill>
            <a:srgbClr val="F1F1F2">
              <a:alpha val="843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pic>
        <p:nvPicPr>
          <p:cNvPr id="1231" name="Shape 1231"/>
          <p:cNvPicPr preferRelativeResize="0"/>
          <p:nvPr/>
        </p:nvPicPr>
        <p:blipFill rotWithShape="1">
          <a:blip r:embed="rId3">
            <a:alphaModFix/>
          </a:blip>
          <a:srcRect b="0" l="0" r="0" t="0"/>
          <a:stretch/>
        </p:blipFill>
        <p:spPr>
          <a:xfrm>
            <a:off x="6609871" y="4025767"/>
            <a:ext cx="2413200" cy="798300"/>
          </a:xfrm>
          <a:prstGeom prst="rect">
            <a:avLst/>
          </a:prstGeom>
          <a:noFill/>
          <a:ln>
            <a:noFill/>
          </a:ln>
        </p:spPr>
      </p:pic>
      <p:sp>
        <p:nvSpPr>
          <p:cNvPr id="1232" name="Shape 1232"/>
          <p:cNvSpPr txBox="1"/>
          <p:nvPr/>
        </p:nvSpPr>
        <p:spPr>
          <a:xfrm>
            <a:off x="0" y="4023050"/>
            <a:ext cx="6889800" cy="803700"/>
          </a:xfrm>
          <a:prstGeom prst="rect">
            <a:avLst/>
          </a:prstGeom>
          <a:noFill/>
          <a:ln>
            <a:noFill/>
          </a:ln>
        </p:spPr>
        <p:txBody>
          <a:bodyPr anchorCtr="0" anchor="t" bIns="91425" lIns="91425" rIns="91425" tIns="91425">
            <a:noAutofit/>
          </a:bodyPr>
          <a:lstStyle/>
          <a:p>
            <a:pPr lvl="0" rtl="0">
              <a:spcBef>
                <a:spcPts val="0"/>
              </a:spcBef>
              <a:buClr>
                <a:schemeClr val="accent1"/>
              </a:buClr>
              <a:buSzPct val="25000"/>
              <a:buFont typeface="Calibri"/>
              <a:buNone/>
            </a:pPr>
            <a:r>
              <a:rPr b="1" lang="en-US" sz="2400">
                <a:solidFill>
                  <a:schemeClr val="accent1"/>
                </a:solidFill>
                <a:latin typeface="Calibri"/>
                <a:ea typeface="Calibri"/>
                <a:cs typeface="Calibri"/>
                <a:sym typeface="Calibri"/>
              </a:rPr>
              <a:t>Semantic Search</a:t>
            </a:r>
          </a:p>
        </p:txBody>
      </p:sp>
      <p:pic>
        <p:nvPicPr>
          <p:cNvPr id="1233" name="Shape 1233"/>
          <p:cNvPicPr preferRelativeResize="0"/>
          <p:nvPr/>
        </p:nvPicPr>
        <p:blipFill>
          <a:blip r:embed="rId4">
            <a:alphaModFix/>
          </a:blip>
          <a:stretch>
            <a:fillRect/>
          </a:stretch>
        </p:blipFill>
        <p:spPr>
          <a:xfrm>
            <a:off x="0" y="0"/>
            <a:ext cx="9144000" cy="3892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7" name="Shape 1237"/>
        <p:cNvGrpSpPr/>
        <p:nvPr/>
      </p:nvGrpSpPr>
      <p:grpSpPr>
        <a:xfrm>
          <a:off x="0" y="0"/>
          <a:ext cx="0" cy="0"/>
          <a:chOff x="0" y="0"/>
          <a:chExt cx="0" cy="0"/>
        </a:xfrm>
      </p:grpSpPr>
      <p:sp>
        <p:nvSpPr>
          <p:cNvPr id="1238" name="Shape 1238"/>
          <p:cNvSpPr/>
          <p:nvPr/>
        </p:nvSpPr>
        <p:spPr>
          <a:xfrm>
            <a:off x="306086" y="897575"/>
            <a:ext cx="2276400" cy="281100"/>
          </a:xfrm>
          <a:prstGeom prst="rect">
            <a:avLst/>
          </a:prstGeom>
          <a:solidFill>
            <a:schemeClr val="dk1"/>
          </a:solidFill>
          <a:ln cap="flat" cmpd="sng" w="9525">
            <a:solidFill>
              <a:schemeClr val="dk1"/>
            </a:solidFill>
            <a:prstDash val="solid"/>
            <a:round/>
            <a:headEnd len="med" w="med" type="none"/>
            <a:tailEnd len="med" w="med" type="none"/>
          </a:ln>
        </p:spPr>
        <p:txBody>
          <a:bodyPr anchorCtr="0" anchor="ctr" bIns="40775" lIns="81600" rIns="81600" tIns="40775">
            <a:noAutofit/>
          </a:bodyPr>
          <a:lstStyle/>
          <a:p>
            <a:pPr indent="0" lvl="0" marL="0" marR="0" rtl="0" algn="ctr">
              <a:lnSpc>
                <a:spcPct val="100000"/>
              </a:lnSpc>
              <a:spcBef>
                <a:spcPts val="0"/>
              </a:spcBef>
              <a:spcAft>
                <a:spcPts val="0"/>
              </a:spcAft>
              <a:buClr>
                <a:srgbClr val="000000"/>
              </a:buClr>
              <a:buFont typeface="Arial"/>
              <a:buNone/>
            </a:pPr>
            <a:r>
              <a:t/>
            </a:r>
            <a:endParaRPr b="0" i="0" sz="1700" u="none" cap="none" strike="noStrike">
              <a:solidFill>
                <a:schemeClr val="lt1"/>
              </a:solidFill>
              <a:latin typeface="Calibri"/>
              <a:ea typeface="Calibri"/>
              <a:cs typeface="Calibri"/>
              <a:sym typeface="Calibri"/>
            </a:endParaRPr>
          </a:p>
        </p:txBody>
      </p:sp>
      <p:sp>
        <p:nvSpPr>
          <p:cNvPr id="1239" name="Shape 1239"/>
          <p:cNvSpPr/>
          <p:nvPr/>
        </p:nvSpPr>
        <p:spPr>
          <a:xfrm>
            <a:off x="627933" y="442116"/>
            <a:ext cx="8368500" cy="4350000"/>
          </a:xfrm>
          <a:custGeom>
            <a:pathLst>
              <a:path extrusionOk="0" h="120000" w="120000">
                <a:moveTo>
                  <a:pt x="49367" y="0"/>
                </a:moveTo>
                <a:lnTo>
                  <a:pt x="84616" y="0"/>
                </a:lnTo>
                <a:cubicBezTo>
                  <a:pt x="89483" y="0"/>
                  <a:pt x="93429" y="5692"/>
                  <a:pt x="93429" y="12715"/>
                </a:cubicBezTo>
                <a:lnTo>
                  <a:pt x="93429" y="44913"/>
                </a:lnTo>
                <a:lnTo>
                  <a:pt x="111779" y="44913"/>
                </a:lnTo>
                <a:cubicBezTo>
                  <a:pt x="116319" y="44913"/>
                  <a:pt x="120000" y="50223"/>
                  <a:pt x="120000" y="56774"/>
                </a:cubicBezTo>
                <a:lnTo>
                  <a:pt x="120000" y="108139"/>
                </a:lnTo>
                <a:cubicBezTo>
                  <a:pt x="120000" y="114689"/>
                  <a:pt x="116319" y="119999"/>
                  <a:pt x="111779" y="119999"/>
                </a:cubicBezTo>
                <a:lnTo>
                  <a:pt x="84616" y="119999"/>
                </a:lnTo>
                <a:lnTo>
                  <a:pt x="78899" y="119999"/>
                </a:lnTo>
                <a:lnTo>
                  <a:pt x="49367" y="119999"/>
                </a:lnTo>
                <a:cubicBezTo>
                  <a:pt x="44500" y="119999"/>
                  <a:pt x="40554" y="114307"/>
                  <a:pt x="40554" y="107284"/>
                </a:cubicBezTo>
                <a:lnTo>
                  <a:pt x="40554" y="54393"/>
                </a:lnTo>
                <a:lnTo>
                  <a:pt x="3191" y="54393"/>
                </a:lnTo>
                <a:cubicBezTo>
                  <a:pt x="1428" y="54393"/>
                  <a:pt x="0" y="52332"/>
                  <a:pt x="0" y="49788"/>
                </a:cubicBezTo>
                <a:lnTo>
                  <a:pt x="0" y="31369"/>
                </a:lnTo>
                <a:cubicBezTo>
                  <a:pt x="0" y="28826"/>
                  <a:pt x="1428" y="26764"/>
                  <a:pt x="3191" y="26764"/>
                </a:cubicBezTo>
                <a:lnTo>
                  <a:pt x="40554" y="26764"/>
                </a:lnTo>
                <a:lnTo>
                  <a:pt x="40554" y="12715"/>
                </a:lnTo>
                <a:cubicBezTo>
                  <a:pt x="40554" y="5692"/>
                  <a:pt x="44500" y="0"/>
                  <a:pt x="49367" y="0"/>
                </a:cubicBezTo>
                <a:close/>
              </a:path>
            </a:pathLst>
          </a:custGeom>
          <a:solidFill>
            <a:srgbClr val="FBD4B4"/>
          </a:solidFill>
          <a:ln cap="flat" cmpd="sng" w="9525">
            <a:solidFill>
              <a:schemeClr val="accent6"/>
            </a:solidFill>
            <a:prstDash val="solid"/>
            <a:round/>
            <a:headEnd len="med" w="med" type="none"/>
            <a:tailEnd len="med" w="med" type="none"/>
          </a:ln>
        </p:spPr>
        <p:txBody>
          <a:bodyPr anchorCtr="0" anchor="ctr" bIns="40775" lIns="81600" rIns="81600" tIns="40775">
            <a:noAutofit/>
          </a:bodyPr>
          <a:lstStyle/>
          <a:p>
            <a:pPr indent="0" lvl="0" marL="0" marR="0" rtl="0" algn="ctr">
              <a:lnSpc>
                <a:spcPct val="100000"/>
              </a:lnSpc>
              <a:spcBef>
                <a:spcPts val="0"/>
              </a:spcBef>
              <a:spcAft>
                <a:spcPts val="0"/>
              </a:spcAft>
              <a:buClr>
                <a:srgbClr val="000000"/>
              </a:buClr>
              <a:buFont typeface="Arial"/>
              <a:buNone/>
            </a:pPr>
            <a:r>
              <a:t/>
            </a:r>
            <a:endParaRPr b="0" i="0" sz="1700" u="none" cap="none" strike="noStrike">
              <a:solidFill>
                <a:srgbClr val="595959"/>
              </a:solidFill>
              <a:latin typeface="Calibri"/>
              <a:ea typeface="Calibri"/>
              <a:cs typeface="Calibri"/>
              <a:sym typeface="Calibri"/>
            </a:endParaRPr>
          </a:p>
        </p:txBody>
      </p:sp>
      <p:sp>
        <p:nvSpPr>
          <p:cNvPr id="1240" name="Shape 1240"/>
          <p:cNvSpPr txBox="1"/>
          <p:nvPr/>
        </p:nvSpPr>
        <p:spPr>
          <a:xfrm>
            <a:off x="278669" y="871895"/>
            <a:ext cx="2327700" cy="332400"/>
          </a:xfrm>
          <a:prstGeom prst="rect">
            <a:avLst/>
          </a:prstGeom>
          <a:noFill/>
          <a:ln cap="flat" cmpd="sng" w="9525">
            <a:solidFill>
              <a:schemeClr val="lt1"/>
            </a:solidFill>
            <a:prstDash val="solid"/>
            <a:round/>
            <a:headEnd len="med" w="med" type="none"/>
            <a:tailEnd len="med" w="med" type="none"/>
          </a:ln>
        </p:spPr>
        <p:txBody>
          <a:bodyPr anchorCtr="0" anchor="t" bIns="40775" lIns="81600" rIns="81600" tIns="40775">
            <a:noAutofit/>
          </a:bodyPr>
          <a:lstStyle/>
          <a:p>
            <a:pPr indent="0" lvl="0" marL="0" marR="0" rtl="0" algn="l">
              <a:lnSpc>
                <a:spcPct val="100000"/>
              </a:lnSpc>
              <a:spcBef>
                <a:spcPts val="0"/>
              </a:spcBef>
              <a:spcAft>
                <a:spcPts val="0"/>
              </a:spcAft>
              <a:buClr>
                <a:srgbClr val="131A1C"/>
              </a:buClr>
              <a:buSzPct val="25000"/>
              <a:buFont typeface="Calibri"/>
              <a:buNone/>
            </a:pPr>
            <a:r>
              <a:rPr b="0" i="0" lang="en-US" sz="1700" u="none" cap="none" strike="noStrike">
                <a:solidFill>
                  <a:srgbClr val="FFFFFF"/>
                </a:solidFill>
                <a:latin typeface="Calibri"/>
                <a:ea typeface="Calibri"/>
                <a:cs typeface="Calibri"/>
                <a:sym typeface="Calibri"/>
              </a:rPr>
              <a:t>machine learning</a:t>
            </a:r>
          </a:p>
        </p:txBody>
      </p:sp>
      <p:sp>
        <p:nvSpPr>
          <p:cNvPr id="1241" name="Shape 1241"/>
          <p:cNvSpPr/>
          <p:nvPr/>
        </p:nvSpPr>
        <p:spPr>
          <a:xfrm>
            <a:off x="141631" y="526781"/>
            <a:ext cx="981300" cy="313199"/>
          </a:xfrm>
          <a:prstGeom prst="rect">
            <a:avLst/>
          </a:prstGeom>
          <a:noFill/>
          <a:ln>
            <a:noFill/>
          </a:ln>
        </p:spPr>
        <p:txBody>
          <a:bodyPr anchorCtr="0" anchor="t" bIns="40775" lIns="81600" rIns="81600" tIns="40775">
            <a:noAutofit/>
          </a:bodyPr>
          <a:lstStyle/>
          <a:p>
            <a:pPr indent="0" lvl="0" marL="0" marR="0" rtl="0" algn="l">
              <a:lnSpc>
                <a:spcPct val="100000"/>
              </a:lnSpc>
              <a:spcBef>
                <a:spcPts val="0"/>
              </a:spcBef>
              <a:spcAft>
                <a:spcPts val="0"/>
              </a:spcAft>
              <a:buClr>
                <a:srgbClr val="FFFFFF"/>
              </a:buClr>
              <a:buSzPct val="25000"/>
              <a:buFont typeface="Calibri"/>
              <a:buNone/>
            </a:pPr>
            <a:r>
              <a:rPr b="0" i="0" lang="en-US" sz="1500" u="sng" cap="none" strike="noStrike">
                <a:solidFill>
                  <a:srgbClr val="FFFFFF"/>
                </a:solidFill>
                <a:latin typeface="Calibri"/>
                <a:ea typeface="Calibri"/>
                <a:cs typeface="Calibri"/>
                <a:sym typeface="Calibri"/>
              </a:rPr>
              <a:t>Keywords:</a:t>
            </a:r>
          </a:p>
        </p:txBody>
      </p:sp>
      <p:sp>
        <p:nvSpPr>
          <p:cNvPr id="1242" name="Shape 1242"/>
          <p:cNvSpPr txBox="1"/>
          <p:nvPr/>
        </p:nvSpPr>
        <p:spPr>
          <a:xfrm>
            <a:off x="7186696" y="1599800"/>
            <a:ext cx="2857800" cy="412800"/>
          </a:xfrm>
          <a:prstGeom prst="rect">
            <a:avLst/>
          </a:prstGeom>
          <a:noFill/>
          <a:ln>
            <a:noFill/>
          </a:ln>
        </p:spPr>
        <p:txBody>
          <a:bodyPr anchorCtr="0" anchor="t" bIns="40775" lIns="81600" rIns="81600" tIns="40775">
            <a:noAutofit/>
          </a:bodyPr>
          <a:lstStyle/>
          <a:p>
            <a:pPr indent="0" lvl="0" marL="0" marR="0" rtl="0" algn="l">
              <a:lnSpc>
                <a:spcPct val="96190"/>
              </a:lnSpc>
              <a:spcBef>
                <a:spcPts val="0"/>
              </a:spcBef>
              <a:spcAft>
                <a:spcPts val="0"/>
              </a:spcAft>
              <a:buClr>
                <a:srgbClr val="FFFFFF"/>
              </a:buClr>
              <a:buSzPct val="25000"/>
              <a:buFont typeface="Calibri"/>
              <a:buNone/>
            </a:pPr>
            <a:r>
              <a:rPr b="1" i="0" lang="en-US" sz="1300" u="none" cap="none" strike="noStrike">
                <a:solidFill>
                  <a:srgbClr val="FFFFFF"/>
                </a:solidFill>
                <a:latin typeface="Calibri"/>
                <a:ea typeface="Calibri"/>
                <a:cs typeface="Calibri"/>
                <a:sym typeface="Calibri"/>
              </a:rPr>
              <a:t>Search Behavior,</a:t>
            </a:r>
          </a:p>
          <a:p>
            <a:pPr indent="0" lvl="0" marL="0" marR="0" rtl="0" algn="l">
              <a:lnSpc>
                <a:spcPct val="96190"/>
              </a:lnSpc>
              <a:spcBef>
                <a:spcPts val="0"/>
              </a:spcBef>
              <a:spcAft>
                <a:spcPts val="0"/>
              </a:spcAft>
              <a:buClr>
                <a:srgbClr val="FFFFFF"/>
              </a:buClr>
              <a:buSzPct val="25000"/>
              <a:buFont typeface="Calibri"/>
              <a:buNone/>
            </a:pPr>
            <a:r>
              <a:rPr b="1" i="0" lang="en-US" sz="1300" u="none" cap="none" strike="noStrike">
                <a:solidFill>
                  <a:srgbClr val="FFFFFF"/>
                </a:solidFill>
                <a:latin typeface="Calibri"/>
                <a:ea typeface="Calibri"/>
                <a:cs typeface="Calibri"/>
                <a:sym typeface="Calibri"/>
              </a:rPr>
              <a:t>Application Behavior, etc.</a:t>
            </a:r>
          </a:p>
        </p:txBody>
      </p:sp>
      <p:sp>
        <p:nvSpPr>
          <p:cNvPr id="1243" name="Shape 1243"/>
          <p:cNvSpPr txBox="1"/>
          <p:nvPr/>
        </p:nvSpPr>
        <p:spPr>
          <a:xfrm>
            <a:off x="2540596" y="4835469"/>
            <a:ext cx="6744300" cy="288000"/>
          </a:xfrm>
          <a:prstGeom prst="rect">
            <a:avLst/>
          </a:prstGeom>
          <a:noFill/>
          <a:ln>
            <a:noFill/>
          </a:ln>
        </p:spPr>
        <p:txBody>
          <a:bodyPr anchorCtr="0" anchor="t" bIns="40775" lIns="81600" rIns="81600" tIns="40775">
            <a:noAutofit/>
          </a:bodyPr>
          <a:lstStyle/>
          <a:p>
            <a:pPr indent="0" lvl="0" marL="0" marR="0" rtl="0" algn="l">
              <a:lnSpc>
                <a:spcPct val="104166"/>
              </a:lnSpc>
              <a:spcBef>
                <a:spcPts val="0"/>
              </a:spcBef>
              <a:spcAft>
                <a:spcPts val="0"/>
              </a:spcAft>
              <a:buClr>
                <a:srgbClr val="FFFFFF"/>
              </a:buClr>
              <a:buSzPct val="25000"/>
              <a:buFont typeface="Calibri"/>
              <a:buNone/>
            </a:pPr>
            <a:r>
              <a:rPr b="1" i="0" lang="en-US" sz="1500" u="none" cap="none" strike="noStrike">
                <a:solidFill>
                  <a:srgbClr val="FFFFFF"/>
                </a:solidFill>
                <a:latin typeface="Calibri"/>
                <a:ea typeface="Calibri"/>
                <a:cs typeface="Calibri"/>
                <a:sym typeface="Calibri"/>
              </a:rPr>
              <a:t>Job Title Classifier, Skills Extractor, Job Level Classifier, etc.</a:t>
            </a:r>
          </a:p>
        </p:txBody>
      </p:sp>
      <p:sp>
        <p:nvSpPr>
          <p:cNvPr id="1244" name="Shape 1244"/>
          <p:cNvSpPr txBox="1"/>
          <p:nvPr/>
        </p:nvSpPr>
        <p:spPr>
          <a:xfrm>
            <a:off x="767231" y="1572392"/>
            <a:ext cx="3162600" cy="661500"/>
          </a:xfrm>
          <a:prstGeom prst="rect">
            <a:avLst/>
          </a:prstGeom>
          <a:noFill/>
          <a:ln>
            <a:noFill/>
          </a:ln>
        </p:spPr>
        <p:txBody>
          <a:bodyPr anchorCtr="0" anchor="t" bIns="40775" lIns="81600" rIns="81600" tIns="40775">
            <a:noAutofit/>
          </a:bodyPr>
          <a:lstStyle/>
          <a:p>
            <a:pPr indent="0" lvl="0" marL="0" marR="0" rtl="0" algn="l">
              <a:lnSpc>
                <a:spcPct val="105029"/>
              </a:lnSpc>
              <a:spcBef>
                <a:spcPts val="0"/>
              </a:spcBef>
              <a:spcAft>
                <a:spcPts val="0"/>
              </a:spcAft>
              <a:buClr>
                <a:srgbClr val="F79646"/>
              </a:buClr>
              <a:buSzPct val="25000"/>
              <a:buFont typeface="Calibri"/>
              <a:buNone/>
            </a:pPr>
            <a:r>
              <a:rPr b="1" i="0" lang="en-US" sz="2100" u="none" cap="none" strike="noStrike">
                <a:solidFill>
                  <a:srgbClr val="F79646"/>
                </a:solidFill>
                <a:latin typeface="Calibri"/>
                <a:ea typeface="Calibri"/>
                <a:cs typeface="Calibri"/>
                <a:sym typeface="Calibri"/>
              </a:rPr>
              <a:t>Semantic Query Augmentation</a:t>
            </a:r>
          </a:p>
        </p:txBody>
      </p:sp>
      <p:cxnSp>
        <p:nvCxnSpPr>
          <p:cNvPr id="1245" name="Shape 1245"/>
          <p:cNvCxnSpPr/>
          <p:nvPr/>
        </p:nvCxnSpPr>
        <p:spPr>
          <a:xfrm>
            <a:off x="1413525" y="1248832"/>
            <a:ext cx="0" cy="385500"/>
          </a:xfrm>
          <a:prstGeom prst="straightConnector1">
            <a:avLst/>
          </a:prstGeom>
          <a:noFill/>
          <a:ln cap="flat" cmpd="sng" w="28575">
            <a:solidFill>
              <a:schemeClr val="accent1"/>
            </a:solidFill>
            <a:prstDash val="solid"/>
            <a:round/>
            <a:headEnd len="med" w="med" type="none"/>
            <a:tailEnd len="lg" w="lg" type="stealth"/>
          </a:ln>
        </p:spPr>
      </p:cxnSp>
      <p:cxnSp>
        <p:nvCxnSpPr>
          <p:cNvPr id="1246" name="Shape 1246"/>
          <p:cNvCxnSpPr/>
          <p:nvPr/>
        </p:nvCxnSpPr>
        <p:spPr>
          <a:xfrm>
            <a:off x="1440048" y="2276391"/>
            <a:ext cx="0" cy="360900"/>
          </a:xfrm>
          <a:prstGeom prst="straightConnector1">
            <a:avLst/>
          </a:prstGeom>
          <a:noFill/>
          <a:ln cap="flat" cmpd="sng" w="28575">
            <a:solidFill>
              <a:schemeClr val="accent1"/>
            </a:solidFill>
            <a:prstDash val="solid"/>
            <a:round/>
            <a:headEnd len="med" w="med" type="none"/>
            <a:tailEnd len="lg" w="lg" type="stealth"/>
          </a:ln>
        </p:spPr>
      </p:cxnSp>
      <p:sp>
        <p:nvSpPr>
          <p:cNvPr id="1247" name="Shape 1247"/>
          <p:cNvSpPr txBox="1"/>
          <p:nvPr/>
        </p:nvSpPr>
        <p:spPr>
          <a:xfrm>
            <a:off x="193614" y="2837434"/>
            <a:ext cx="3819300" cy="1679100"/>
          </a:xfrm>
          <a:prstGeom prst="rect">
            <a:avLst/>
          </a:prstGeom>
          <a:noFill/>
          <a:ln>
            <a:noFill/>
          </a:ln>
        </p:spPr>
        <p:txBody>
          <a:bodyPr anchorCtr="0" anchor="t" bIns="40775" lIns="81600" rIns="81600" tIns="40775">
            <a:noAutofit/>
          </a:bodyPr>
          <a:lstStyle/>
          <a:p>
            <a:pPr indent="0" lvl="0" marL="0" marR="0" rtl="0" algn="l">
              <a:lnSpc>
                <a:spcPct val="100000"/>
              </a:lnSpc>
              <a:spcBef>
                <a:spcPts val="0"/>
              </a:spcBef>
              <a:spcAft>
                <a:spcPts val="0"/>
              </a:spcAft>
              <a:buClr>
                <a:srgbClr val="FFFFFF"/>
              </a:buClr>
              <a:buSzPct val="25000"/>
              <a:buFont typeface="Calibri"/>
              <a:buNone/>
            </a:pPr>
            <a:r>
              <a:rPr b="0" i="0" lang="en-US" sz="1300" u="none" cap="none" strike="noStrike">
                <a:solidFill>
                  <a:srgbClr val="FFFFFF"/>
                </a:solidFill>
                <a:latin typeface="Calibri"/>
                <a:ea typeface="Calibri"/>
                <a:cs typeface="Calibri"/>
                <a:sym typeface="Calibri"/>
              </a:rPr>
              <a:t>keywords:((</a:t>
            </a:r>
            <a:r>
              <a:rPr b="0" i="0" lang="en-US" sz="1300" u="none" cap="none" strike="noStrike">
                <a:solidFill>
                  <a:schemeClr val="accent1"/>
                </a:solidFill>
                <a:latin typeface="Calibri"/>
                <a:ea typeface="Calibri"/>
                <a:cs typeface="Calibri"/>
                <a:sym typeface="Calibri"/>
              </a:rPr>
              <a:t>machine learning</a:t>
            </a:r>
            <a:r>
              <a:rPr b="0" i="0" lang="en-US" sz="1300" u="none" cap="none" strike="noStrike">
                <a:solidFill>
                  <a:srgbClr val="FFFFFF"/>
                </a:solidFill>
                <a:latin typeface="Calibri"/>
                <a:ea typeface="Calibri"/>
                <a:cs typeface="Calibri"/>
                <a:sym typeface="Calibri"/>
              </a:rPr>
              <a:t>)</a:t>
            </a:r>
            <a:r>
              <a:rPr b="0" i="0" lang="en-US" sz="1000" u="none" cap="none" strike="noStrike">
                <a:solidFill>
                  <a:srgbClr val="FFFFFF"/>
                </a:solidFill>
                <a:latin typeface="Calibri"/>
                <a:ea typeface="Calibri"/>
                <a:cs typeface="Calibri"/>
                <a:sym typeface="Calibri"/>
              </a:rPr>
              <a:t>^10</a:t>
            </a:r>
            <a:r>
              <a:rPr b="0" i="0" lang="en-US" sz="1300" u="none" cap="none" strike="noStrike">
                <a:solidFill>
                  <a:srgbClr val="FFFFFF"/>
                </a:solidFill>
                <a:latin typeface="Calibri"/>
                <a:ea typeface="Calibri"/>
                <a:cs typeface="Calibri"/>
                <a:sym typeface="Calibri"/>
              </a:rPr>
              <a:t> OR </a:t>
            </a:r>
            <a:br>
              <a:rPr b="0" i="0" lang="en-US" sz="1300" u="none" cap="none" strike="noStrike">
                <a:solidFill>
                  <a:srgbClr val="FFFFFF"/>
                </a:solidFill>
                <a:latin typeface="Calibri"/>
                <a:ea typeface="Calibri"/>
                <a:cs typeface="Calibri"/>
                <a:sym typeface="Calibri"/>
              </a:rPr>
            </a:br>
            <a:r>
              <a:rPr b="0" i="0" lang="en-US" sz="1300" u="none" cap="none" strike="noStrike">
                <a:solidFill>
                  <a:srgbClr val="008000"/>
                </a:solidFill>
                <a:latin typeface="Calibri"/>
                <a:ea typeface="Calibri"/>
                <a:cs typeface="Calibri"/>
                <a:sym typeface="Calibri"/>
              </a:rPr>
              <a:t>{ AT_LEAST_2: </a:t>
            </a:r>
            <a:r>
              <a:rPr b="0" i="0" lang="en-US" sz="1300" u="none" cap="none" strike="noStrike">
                <a:solidFill>
                  <a:srgbClr val="FFFFFF"/>
                </a:solidFill>
                <a:latin typeface="Calibri"/>
                <a:ea typeface="Calibri"/>
                <a:cs typeface="Calibri"/>
                <a:sym typeface="Calibri"/>
              </a:rPr>
              <a:t>("</a:t>
            </a:r>
            <a:r>
              <a:rPr b="0" i="0" lang="en-US" sz="1300" u="none" cap="none" strike="noStrike">
                <a:solidFill>
                  <a:schemeClr val="accent3"/>
                </a:solidFill>
                <a:latin typeface="Calibri"/>
                <a:ea typeface="Calibri"/>
                <a:cs typeface="Calibri"/>
                <a:sym typeface="Calibri"/>
              </a:rPr>
              <a:t>data mining</a:t>
            </a:r>
            <a:r>
              <a:rPr b="0" i="0" lang="en-US" sz="1300" u="none" cap="none" strike="noStrike">
                <a:solidFill>
                  <a:srgbClr val="FFFFFF"/>
                </a:solidFill>
                <a:latin typeface="Calibri"/>
                <a:ea typeface="Calibri"/>
                <a:cs typeface="Calibri"/>
                <a:sym typeface="Calibri"/>
              </a:rPr>
              <a:t>"</a:t>
            </a:r>
            <a:r>
              <a:rPr b="0" i="0" lang="en-US" sz="1000" u="none" cap="none" strike="noStrike">
                <a:solidFill>
                  <a:srgbClr val="FFFFFF"/>
                </a:solidFill>
                <a:latin typeface="Calibri"/>
                <a:ea typeface="Calibri"/>
                <a:cs typeface="Calibri"/>
                <a:sym typeface="Calibri"/>
              </a:rPr>
              <a:t>^0.9</a:t>
            </a:r>
            <a:r>
              <a:rPr b="0" i="0" lang="en-US" sz="1300" u="none" cap="none" strike="noStrike">
                <a:solidFill>
                  <a:srgbClr val="FFFFFF"/>
                </a:solidFill>
                <a:latin typeface="Calibri"/>
                <a:ea typeface="Calibri"/>
                <a:cs typeface="Calibri"/>
                <a:sym typeface="Calibri"/>
              </a:rPr>
              <a:t>,</a:t>
            </a:r>
            <a:r>
              <a:rPr b="0" i="0" lang="en-US" sz="1300" u="none" cap="none" strike="noStrike">
                <a:solidFill>
                  <a:srgbClr val="595959"/>
                </a:solidFill>
                <a:latin typeface="Calibri"/>
                <a:ea typeface="Calibri"/>
                <a:cs typeface="Calibri"/>
                <a:sym typeface="Calibri"/>
              </a:rPr>
              <a:t> </a:t>
            </a:r>
            <a:r>
              <a:rPr b="0" i="0" lang="en-US" sz="1300" u="none" cap="none" strike="noStrike">
                <a:solidFill>
                  <a:schemeClr val="accent3"/>
                </a:solidFill>
                <a:latin typeface="Calibri"/>
                <a:ea typeface="Calibri"/>
                <a:cs typeface="Calibri"/>
                <a:sym typeface="Calibri"/>
              </a:rPr>
              <a:t>matlab</a:t>
            </a:r>
            <a:r>
              <a:rPr b="0" i="0" lang="en-US" sz="1000" u="none" cap="none" strike="noStrike">
                <a:solidFill>
                  <a:srgbClr val="FFFFFF"/>
                </a:solidFill>
                <a:latin typeface="Calibri"/>
                <a:ea typeface="Calibri"/>
                <a:cs typeface="Calibri"/>
                <a:sym typeface="Calibri"/>
              </a:rPr>
              <a:t>^0.8</a:t>
            </a:r>
            <a:r>
              <a:rPr b="0" i="0" lang="en-US" sz="1300" u="none" cap="none" strike="noStrike">
                <a:solidFill>
                  <a:srgbClr val="FFFFFF"/>
                </a:solidFill>
                <a:latin typeface="Calibri"/>
                <a:ea typeface="Calibri"/>
                <a:cs typeface="Calibri"/>
                <a:sym typeface="Calibri"/>
              </a:rPr>
              <a:t>, </a:t>
            </a:r>
            <a:br>
              <a:rPr b="0" i="0" lang="en-US" sz="1300" u="none" cap="none" strike="noStrike">
                <a:solidFill>
                  <a:srgbClr val="FFFFFF"/>
                </a:solidFill>
                <a:latin typeface="Calibri"/>
                <a:ea typeface="Calibri"/>
                <a:cs typeface="Calibri"/>
                <a:sym typeface="Calibri"/>
              </a:rPr>
            </a:br>
            <a:r>
              <a:rPr b="0" i="0" lang="en-US" sz="1300" u="none" cap="none" strike="noStrike">
                <a:solidFill>
                  <a:srgbClr val="FFFFFF"/>
                </a:solidFill>
                <a:latin typeface="Calibri"/>
                <a:ea typeface="Calibri"/>
                <a:cs typeface="Calibri"/>
                <a:sym typeface="Calibri"/>
              </a:rPr>
              <a:t>"</a:t>
            </a:r>
            <a:r>
              <a:rPr b="0" i="0" lang="en-US" sz="1300" u="none" cap="none" strike="noStrike">
                <a:solidFill>
                  <a:schemeClr val="accent3"/>
                </a:solidFill>
                <a:latin typeface="Calibri"/>
                <a:ea typeface="Calibri"/>
                <a:cs typeface="Calibri"/>
                <a:sym typeface="Calibri"/>
              </a:rPr>
              <a:t>data scientist</a:t>
            </a:r>
            <a:r>
              <a:rPr b="0" i="0" lang="en-US" sz="1300" u="none" cap="none" strike="noStrike">
                <a:solidFill>
                  <a:srgbClr val="FFFFFF"/>
                </a:solidFill>
                <a:latin typeface="Calibri"/>
                <a:ea typeface="Calibri"/>
                <a:cs typeface="Calibri"/>
                <a:sym typeface="Calibri"/>
              </a:rPr>
              <a:t>"</a:t>
            </a:r>
            <a:r>
              <a:rPr b="0" i="0" lang="en-US" sz="1000" u="none" cap="none" strike="noStrike">
                <a:solidFill>
                  <a:srgbClr val="FFFFFF"/>
                </a:solidFill>
                <a:latin typeface="Calibri"/>
                <a:ea typeface="Calibri"/>
                <a:cs typeface="Calibri"/>
                <a:sym typeface="Calibri"/>
              </a:rPr>
              <a:t>^0.75</a:t>
            </a:r>
            <a:r>
              <a:rPr b="0" i="0" lang="en-US" sz="1300" u="none" cap="none" strike="noStrike">
                <a:solidFill>
                  <a:srgbClr val="FFFFFF"/>
                </a:solidFill>
                <a:latin typeface="Calibri"/>
                <a:ea typeface="Calibri"/>
                <a:cs typeface="Calibri"/>
                <a:sym typeface="Calibri"/>
              </a:rPr>
              <a:t>, "</a:t>
            </a:r>
            <a:r>
              <a:rPr b="0" i="0" lang="en-US" sz="1300" u="none" cap="none" strike="noStrike">
                <a:solidFill>
                  <a:schemeClr val="accent3"/>
                </a:solidFill>
                <a:latin typeface="Calibri"/>
                <a:ea typeface="Calibri"/>
                <a:cs typeface="Calibri"/>
                <a:sym typeface="Calibri"/>
              </a:rPr>
              <a:t>artificial intelligence</a:t>
            </a:r>
            <a:r>
              <a:rPr b="0" i="0" lang="en-US" sz="1300" u="none" cap="none" strike="noStrike">
                <a:solidFill>
                  <a:srgbClr val="FFFFFF"/>
                </a:solidFill>
                <a:latin typeface="Calibri"/>
                <a:ea typeface="Calibri"/>
                <a:cs typeface="Calibri"/>
                <a:sym typeface="Calibri"/>
              </a:rPr>
              <a:t>"</a:t>
            </a:r>
            <a:r>
              <a:rPr b="0" i="0" lang="en-US" sz="1000" u="none" cap="none" strike="noStrike">
                <a:solidFill>
                  <a:srgbClr val="FFFFFF"/>
                </a:solidFill>
                <a:latin typeface="Calibri"/>
                <a:ea typeface="Calibri"/>
                <a:cs typeface="Calibri"/>
                <a:sym typeface="Calibri"/>
              </a:rPr>
              <a:t>^0.7</a:t>
            </a:r>
            <a:r>
              <a:rPr b="0" i="0" lang="en-US" sz="1300" u="none" cap="none" strike="noStrike">
                <a:solidFill>
                  <a:srgbClr val="FFFFFF"/>
                </a:solidFill>
                <a:latin typeface="Calibri"/>
                <a:ea typeface="Calibri"/>
                <a:cs typeface="Calibri"/>
                <a:sym typeface="Calibri"/>
              </a:rPr>
              <a:t>, </a:t>
            </a:r>
            <a:br>
              <a:rPr b="0" i="0" lang="en-US" sz="1300" u="none" cap="none" strike="noStrike">
                <a:solidFill>
                  <a:srgbClr val="FFFFFF"/>
                </a:solidFill>
                <a:latin typeface="Calibri"/>
                <a:ea typeface="Calibri"/>
                <a:cs typeface="Calibri"/>
                <a:sym typeface="Calibri"/>
              </a:rPr>
            </a:br>
            <a:r>
              <a:rPr b="0" i="0" lang="en-US" sz="1300" u="none" cap="none" strike="noStrike">
                <a:solidFill>
                  <a:srgbClr val="FFFFFF"/>
                </a:solidFill>
                <a:latin typeface="Calibri"/>
                <a:ea typeface="Calibri"/>
                <a:cs typeface="Calibri"/>
                <a:sym typeface="Calibri"/>
              </a:rPr>
              <a:t>"</a:t>
            </a:r>
            <a:r>
              <a:rPr b="0" i="0" lang="en-US" sz="1300" u="none" cap="none" strike="noStrike">
                <a:solidFill>
                  <a:schemeClr val="accent3"/>
                </a:solidFill>
                <a:latin typeface="Calibri"/>
                <a:ea typeface="Calibri"/>
                <a:cs typeface="Calibri"/>
                <a:sym typeface="Calibri"/>
              </a:rPr>
              <a:t>neural networks</a:t>
            </a:r>
            <a:r>
              <a:rPr b="0" i="0" lang="en-US" sz="1300" u="none" cap="none" strike="noStrike">
                <a:solidFill>
                  <a:srgbClr val="FFFFFF"/>
                </a:solidFill>
                <a:latin typeface="Calibri"/>
                <a:ea typeface="Calibri"/>
                <a:cs typeface="Calibri"/>
                <a:sym typeface="Calibri"/>
              </a:rPr>
              <a:t>"</a:t>
            </a:r>
            <a:r>
              <a:rPr b="0" i="0" lang="en-US" sz="1000" u="none" cap="none" strike="noStrike">
                <a:solidFill>
                  <a:srgbClr val="FFFFFF"/>
                </a:solidFill>
                <a:latin typeface="Calibri"/>
                <a:ea typeface="Calibri"/>
                <a:cs typeface="Calibri"/>
                <a:sym typeface="Calibri"/>
              </a:rPr>
              <a:t>^0.55</a:t>
            </a:r>
            <a:r>
              <a:rPr b="0" i="0" lang="en-US" sz="1300" u="none" cap="none" strike="noStrike">
                <a:solidFill>
                  <a:srgbClr val="FFFFFF"/>
                </a:solidFill>
                <a:latin typeface="Calibri"/>
                <a:ea typeface="Calibri"/>
                <a:cs typeface="Calibri"/>
                <a:sym typeface="Calibri"/>
              </a:rPr>
              <a:t>))</a:t>
            </a:r>
            <a:r>
              <a:rPr b="0" i="0" lang="en-US" sz="1300" u="none" cap="none" strike="noStrike">
                <a:solidFill>
                  <a:srgbClr val="595959"/>
                </a:solidFill>
                <a:latin typeface="Calibri"/>
                <a:ea typeface="Calibri"/>
                <a:cs typeface="Calibri"/>
                <a:sym typeface="Calibri"/>
              </a:rPr>
              <a:t> </a:t>
            </a:r>
            <a:r>
              <a:rPr b="0" i="0" lang="en-US" sz="1300" u="none" cap="none" strike="noStrike">
                <a:solidFill>
                  <a:srgbClr val="008000"/>
                </a:solidFill>
                <a:latin typeface="Calibri"/>
                <a:ea typeface="Calibri"/>
                <a:cs typeface="Calibri"/>
                <a:sym typeface="Calibri"/>
              </a:rPr>
              <a:t>}</a:t>
            </a:r>
          </a:p>
          <a:p>
            <a:pPr indent="0" lvl="0" marL="0" marR="0" rtl="0" algn="l">
              <a:lnSpc>
                <a:spcPct val="100000"/>
              </a:lnSpc>
              <a:spcBef>
                <a:spcPts val="0"/>
              </a:spcBef>
              <a:spcAft>
                <a:spcPts val="0"/>
              </a:spcAft>
              <a:buClr>
                <a:srgbClr val="008000"/>
              </a:buClr>
              <a:buSzPct val="25000"/>
              <a:buFont typeface="Calibri"/>
              <a:buNone/>
            </a:pPr>
            <a:r>
              <a:rPr b="0" i="0" lang="en-US" sz="1300" u="none" cap="none" strike="noStrike">
                <a:solidFill>
                  <a:srgbClr val="008000"/>
                </a:solidFill>
                <a:latin typeface="Calibri"/>
                <a:ea typeface="Calibri"/>
                <a:cs typeface="Calibri"/>
                <a:sym typeface="Calibri"/>
              </a:rPr>
              <a:t>{ BOOST_TO_TOP:</a:t>
            </a:r>
            <a:r>
              <a:rPr b="0" i="0" lang="en-US" sz="1300" u="none" cap="none" strike="noStrike">
                <a:solidFill>
                  <a:srgbClr val="FFFFFF"/>
                </a:solidFill>
                <a:latin typeface="Calibri"/>
                <a:ea typeface="Calibri"/>
                <a:cs typeface="Calibri"/>
                <a:sym typeface="Calibri"/>
              </a:rPr>
              <a:t> ( job_title:(</a:t>
            </a:r>
            <a:br>
              <a:rPr b="0" i="0" lang="en-US" sz="1300" u="none" cap="none" strike="noStrike">
                <a:solidFill>
                  <a:srgbClr val="FFFFFF"/>
                </a:solidFill>
                <a:latin typeface="Calibri"/>
                <a:ea typeface="Calibri"/>
                <a:cs typeface="Calibri"/>
                <a:sym typeface="Calibri"/>
              </a:rPr>
            </a:br>
            <a:r>
              <a:rPr b="0" i="0" lang="en-US" sz="1300" u="none" cap="none" strike="noStrike">
                <a:solidFill>
                  <a:srgbClr val="FFFFFF"/>
                </a:solidFill>
                <a:latin typeface="Calibri"/>
                <a:ea typeface="Calibri"/>
                <a:cs typeface="Calibri"/>
                <a:sym typeface="Calibri"/>
              </a:rPr>
              <a:t>"</a:t>
            </a:r>
            <a:r>
              <a:rPr b="0" i="0" lang="en-US" sz="1300" u="none" cap="none" strike="noStrike">
                <a:solidFill>
                  <a:schemeClr val="accent3"/>
                </a:solidFill>
                <a:latin typeface="Calibri"/>
                <a:ea typeface="Calibri"/>
                <a:cs typeface="Calibri"/>
                <a:sym typeface="Calibri"/>
              </a:rPr>
              <a:t>software engineer</a:t>
            </a:r>
            <a:r>
              <a:rPr b="0" i="0" lang="en-US" sz="1300" u="none" cap="none" strike="noStrike">
                <a:solidFill>
                  <a:srgbClr val="FFFFFF"/>
                </a:solidFill>
                <a:latin typeface="Calibri"/>
                <a:ea typeface="Calibri"/>
                <a:cs typeface="Calibri"/>
                <a:sym typeface="Calibri"/>
              </a:rPr>
              <a:t>" OR "</a:t>
            </a:r>
            <a:r>
              <a:rPr b="0" i="0" lang="en-US" sz="1300" u="none" cap="none" strike="noStrike">
                <a:solidFill>
                  <a:schemeClr val="accent3"/>
                </a:solidFill>
                <a:latin typeface="Calibri"/>
                <a:ea typeface="Calibri"/>
                <a:cs typeface="Calibri"/>
                <a:sym typeface="Calibri"/>
              </a:rPr>
              <a:t>data manager</a:t>
            </a:r>
            <a:r>
              <a:rPr b="0" i="0" lang="en-US" sz="1300" u="none" cap="none" strike="noStrike">
                <a:solidFill>
                  <a:srgbClr val="FFFFFF"/>
                </a:solidFill>
                <a:latin typeface="Calibri"/>
                <a:ea typeface="Calibri"/>
                <a:cs typeface="Calibri"/>
                <a:sym typeface="Calibri"/>
              </a:rPr>
              <a:t>" OR </a:t>
            </a:r>
            <a:br>
              <a:rPr b="0" i="0" lang="en-US" sz="1300" u="none" cap="none" strike="noStrike">
                <a:solidFill>
                  <a:srgbClr val="FFFFFF"/>
                </a:solidFill>
                <a:latin typeface="Calibri"/>
                <a:ea typeface="Calibri"/>
                <a:cs typeface="Calibri"/>
                <a:sym typeface="Calibri"/>
              </a:rPr>
            </a:br>
            <a:r>
              <a:rPr b="0" i="0" lang="en-US" sz="1300" u="none" cap="none" strike="noStrike">
                <a:solidFill>
                  <a:srgbClr val="FFFFFF"/>
                </a:solidFill>
                <a:latin typeface="Calibri"/>
                <a:ea typeface="Calibri"/>
                <a:cs typeface="Calibri"/>
                <a:sym typeface="Calibri"/>
              </a:rPr>
              <a:t>"</a:t>
            </a:r>
            <a:r>
              <a:rPr b="0" i="0" lang="en-US" sz="1300" u="none" cap="none" strike="noStrike">
                <a:solidFill>
                  <a:schemeClr val="accent3"/>
                </a:solidFill>
                <a:latin typeface="Calibri"/>
                <a:ea typeface="Calibri"/>
                <a:cs typeface="Calibri"/>
                <a:sym typeface="Calibri"/>
              </a:rPr>
              <a:t>data scientist</a:t>
            </a:r>
            <a:r>
              <a:rPr b="0" i="0" lang="en-US" sz="1300" u="none" cap="none" strike="noStrike">
                <a:solidFill>
                  <a:srgbClr val="FFFFFF"/>
                </a:solidFill>
                <a:latin typeface="Calibri"/>
                <a:ea typeface="Calibri"/>
                <a:cs typeface="Calibri"/>
                <a:sym typeface="Calibri"/>
              </a:rPr>
              <a:t>" OR "</a:t>
            </a:r>
            <a:r>
              <a:rPr b="0" i="0" lang="en-US" sz="1300" u="none" cap="none" strike="noStrike">
                <a:solidFill>
                  <a:schemeClr val="accent3"/>
                </a:solidFill>
                <a:latin typeface="Calibri"/>
                <a:ea typeface="Calibri"/>
                <a:cs typeface="Calibri"/>
                <a:sym typeface="Calibri"/>
              </a:rPr>
              <a:t>hadoop engineer</a:t>
            </a:r>
            <a:r>
              <a:rPr b="0" i="0" lang="en-US" sz="1300" u="none" cap="none" strike="noStrike">
                <a:solidFill>
                  <a:srgbClr val="FFFFFF"/>
                </a:solidFill>
                <a:latin typeface="Calibri"/>
                <a:ea typeface="Calibri"/>
                <a:cs typeface="Calibri"/>
                <a:sym typeface="Calibri"/>
              </a:rPr>
              <a:t>"))</a:t>
            </a:r>
            <a:r>
              <a:rPr b="0" i="0" lang="en-US" sz="1300" u="none" cap="none" strike="noStrike">
                <a:solidFill>
                  <a:srgbClr val="595959"/>
                </a:solidFill>
                <a:latin typeface="Calibri"/>
                <a:ea typeface="Calibri"/>
                <a:cs typeface="Calibri"/>
                <a:sym typeface="Calibri"/>
              </a:rPr>
              <a:t> </a:t>
            </a:r>
            <a:r>
              <a:rPr b="0" i="0" lang="en-US" sz="1300" u="none" cap="none" strike="noStrike">
                <a:solidFill>
                  <a:srgbClr val="008000"/>
                </a:solidFill>
                <a:latin typeface="Calibri"/>
                <a:ea typeface="Calibri"/>
                <a:cs typeface="Calibri"/>
                <a:sym typeface="Calibri"/>
              </a:rPr>
              <a:t>}</a:t>
            </a:r>
          </a:p>
          <a:p>
            <a:pPr indent="0" lvl="0" marL="0" marR="0" rtl="0" algn="l">
              <a:lnSpc>
                <a:spcPct val="100000"/>
              </a:lnSpc>
              <a:spcBef>
                <a:spcPts val="0"/>
              </a:spcBef>
              <a:spcAft>
                <a:spcPts val="0"/>
              </a:spcAft>
              <a:buClr>
                <a:srgbClr val="000000"/>
              </a:buClr>
              <a:buFont typeface="Arial"/>
              <a:buNone/>
            </a:pPr>
            <a:r>
              <a:t/>
            </a:r>
            <a:endParaRPr b="0" i="0" sz="1700" u="none" cap="none" strike="noStrike">
              <a:solidFill>
                <a:srgbClr val="595959"/>
              </a:solidFill>
              <a:latin typeface="Calibri"/>
              <a:ea typeface="Calibri"/>
              <a:cs typeface="Calibri"/>
              <a:sym typeface="Calibri"/>
            </a:endParaRPr>
          </a:p>
        </p:txBody>
      </p:sp>
      <p:sp>
        <p:nvSpPr>
          <p:cNvPr id="1248" name="Shape 1248"/>
          <p:cNvSpPr/>
          <p:nvPr/>
        </p:nvSpPr>
        <p:spPr>
          <a:xfrm>
            <a:off x="139551" y="2538972"/>
            <a:ext cx="1756200" cy="332400"/>
          </a:xfrm>
          <a:prstGeom prst="rect">
            <a:avLst/>
          </a:prstGeom>
          <a:noFill/>
          <a:ln>
            <a:noFill/>
          </a:ln>
        </p:spPr>
        <p:txBody>
          <a:bodyPr anchorCtr="0" anchor="t" bIns="40775" lIns="81600" rIns="81600" tIns="40775">
            <a:noAutofit/>
          </a:bodyPr>
          <a:lstStyle/>
          <a:p>
            <a:pPr indent="0" lvl="0" marL="0" marR="0" rtl="0" algn="l">
              <a:lnSpc>
                <a:spcPct val="100000"/>
              </a:lnSpc>
              <a:spcBef>
                <a:spcPts val="0"/>
              </a:spcBef>
              <a:spcAft>
                <a:spcPts val="0"/>
              </a:spcAft>
              <a:buClr>
                <a:srgbClr val="FFFFFF"/>
              </a:buClr>
              <a:buSzPct val="25000"/>
              <a:buFont typeface="Calibri"/>
              <a:buNone/>
            </a:pPr>
            <a:r>
              <a:rPr b="1" i="0" lang="en-US" sz="1700" u="sng" cap="none" strike="noStrike">
                <a:solidFill>
                  <a:srgbClr val="FFFFFF"/>
                </a:solidFill>
                <a:latin typeface="Calibri"/>
                <a:ea typeface="Calibri"/>
                <a:cs typeface="Calibri"/>
                <a:sym typeface="Calibri"/>
              </a:rPr>
              <a:t>Modified Query:</a:t>
            </a:r>
          </a:p>
        </p:txBody>
      </p:sp>
      <p:grpSp>
        <p:nvGrpSpPr>
          <p:cNvPr id="1249" name="Shape 1249"/>
          <p:cNvGrpSpPr/>
          <p:nvPr/>
        </p:nvGrpSpPr>
        <p:grpSpPr>
          <a:xfrm>
            <a:off x="3920984" y="3037283"/>
            <a:ext cx="3143116" cy="1680628"/>
            <a:chOff x="3085050" y="3832867"/>
            <a:chExt cx="2918400" cy="2301600"/>
          </a:xfrm>
        </p:grpSpPr>
        <p:sp>
          <p:nvSpPr>
            <p:cNvPr id="1250" name="Shape 1250"/>
            <p:cNvSpPr/>
            <p:nvPr/>
          </p:nvSpPr>
          <p:spPr>
            <a:xfrm>
              <a:off x="3085050" y="3832867"/>
              <a:ext cx="2918400" cy="2301600"/>
            </a:xfrm>
            <a:prstGeom prst="can">
              <a:avLst>
                <a:gd fmla="val 23332" name="adj"/>
              </a:avLst>
            </a:prstGeom>
            <a:gradFill>
              <a:gsLst>
                <a:gs pos="0">
                  <a:srgbClr val="3E7FCE"/>
                </a:gs>
                <a:gs pos="100000">
                  <a:srgbClr val="BFDCFF"/>
                </a:gs>
              </a:gsLst>
              <a:lin ang="16200038" scaled="0"/>
            </a:gradFill>
            <a:ln cap="flat" cmpd="sng" w="9525">
              <a:solidFill>
                <a:srgbClr val="4A7DBB"/>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700" u="none" cap="none" strike="noStrike">
                <a:solidFill>
                  <a:srgbClr val="595959"/>
                </a:solidFill>
                <a:latin typeface="Calibri"/>
                <a:ea typeface="Calibri"/>
                <a:cs typeface="Calibri"/>
                <a:sym typeface="Calibri"/>
              </a:endParaRPr>
            </a:p>
          </p:txBody>
        </p:sp>
        <p:sp>
          <p:nvSpPr>
            <p:cNvPr id="1251" name="Shape 1251"/>
            <p:cNvSpPr txBox="1"/>
            <p:nvPr/>
          </p:nvSpPr>
          <p:spPr>
            <a:xfrm>
              <a:off x="3650737" y="3892167"/>
              <a:ext cx="2003700" cy="3819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SzPct val="25000"/>
                <a:buFont typeface="Calibri"/>
                <a:buNone/>
              </a:pPr>
              <a:r>
                <a:rPr b="1" i="0" lang="en-US" sz="1400" u="none" cap="none" strike="noStrike">
                  <a:solidFill>
                    <a:srgbClr val="000000"/>
                  </a:solidFill>
                  <a:latin typeface="Calibri"/>
                  <a:ea typeface="Calibri"/>
                  <a:cs typeface="Calibri"/>
                  <a:sym typeface="Calibri"/>
                </a:rPr>
                <a:t>Related Occupations</a:t>
              </a:r>
            </a:p>
          </p:txBody>
        </p:sp>
        <p:sp>
          <p:nvSpPr>
            <p:cNvPr id="1252" name="Shape 1252"/>
            <p:cNvSpPr/>
            <p:nvPr/>
          </p:nvSpPr>
          <p:spPr>
            <a:xfrm>
              <a:off x="3397810" y="4247280"/>
              <a:ext cx="2368200" cy="18045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SzPct val="25000"/>
                <a:buFont typeface="Calibri"/>
                <a:buNone/>
              </a:pPr>
              <a:r>
                <a:rPr b="0" i="0" lang="en-US" sz="1400" u="sng" cap="none" strike="noStrike">
                  <a:solidFill>
                    <a:srgbClr val="000000"/>
                  </a:solidFill>
                  <a:latin typeface="Calibri"/>
                  <a:ea typeface="Calibri"/>
                  <a:cs typeface="Calibri"/>
                  <a:sym typeface="Calibri"/>
                </a:rPr>
                <a:t>machine learning</a:t>
              </a:r>
              <a:r>
                <a:rPr b="0" i="0" lang="en-US" sz="1300" u="none" cap="none" strike="noStrike">
                  <a:solidFill>
                    <a:srgbClr val="000000"/>
                  </a:solidFill>
                  <a:latin typeface="Calibri"/>
                  <a:ea typeface="Calibri"/>
                  <a:cs typeface="Calibri"/>
                  <a:sym typeface="Calibri"/>
                </a:rPr>
                <a:t>: </a:t>
              </a:r>
              <a:br>
                <a:rPr b="0" i="0" lang="en-US" sz="1300" u="none" cap="none" strike="noStrike">
                  <a:solidFill>
                    <a:srgbClr val="000000"/>
                  </a:solidFill>
                  <a:latin typeface="Calibri"/>
                  <a:ea typeface="Calibri"/>
                  <a:cs typeface="Calibri"/>
                  <a:sym typeface="Calibri"/>
                </a:rPr>
              </a:br>
              <a:r>
                <a:rPr b="0" i="0" lang="en-US" sz="1300" u="none" cap="none" strike="noStrike">
                  <a:solidFill>
                    <a:srgbClr val="000000"/>
                  </a:solidFill>
                  <a:latin typeface="Calibri"/>
                  <a:ea typeface="Calibri"/>
                  <a:cs typeface="Calibri"/>
                  <a:sym typeface="Calibri"/>
                </a:rPr>
                <a:t>{15-1031.00    .58</a:t>
              </a:r>
              <a:br>
                <a:rPr b="0" i="0" lang="en-US" sz="13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Computer Software Engineers, Applications</a:t>
              </a:r>
            </a:p>
            <a:p>
              <a:pPr indent="0" lvl="0" marL="0" marR="0" rtl="0" algn="l">
                <a:lnSpc>
                  <a:spcPct val="100000"/>
                </a:lnSpc>
                <a:spcBef>
                  <a:spcPts val="0"/>
                </a:spcBef>
                <a:spcAft>
                  <a:spcPts val="0"/>
                </a:spcAft>
                <a:buClr>
                  <a:srgbClr val="000000"/>
                </a:buClr>
                <a:buSzPct val="25000"/>
                <a:buFont typeface="Calibri"/>
                <a:buNone/>
              </a:pPr>
              <a:r>
                <a:rPr b="0" i="0" lang="en-US" sz="1300" u="none" cap="none" strike="noStrike">
                  <a:solidFill>
                    <a:srgbClr val="000000"/>
                  </a:solidFill>
                  <a:latin typeface="Calibri"/>
                  <a:ea typeface="Calibri"/>
                  <a:cs typeface="Calibri"/>
                  <a:sym typeface="Calibri"/>
                </a:rPr>
                <a:t>15-1011.00    .55</a:t>
              </a:r>
            </a:p>
            <a:p>
              <a:pPr indent="0" lvl="0" marL="0" marR="0" rtl="0" algn="l">
                <a:lnSpc>
                  <a:spcPct val="100000"/>
                </a:lnSpc>
                <a:spcBef>
                  <a:spcPts val="0"/>
                </a:spcBef>
                <a:spcAft>
                  <a:spcPts val="0"/>
                </a:spcAft>
                <a:buClr>
                  <a:srgbClr val="000000"/>
                </a:buClr>
                <a:buSzPct val="25000"/>
                <a:buFont typeface="Calibri"/>
                <a:buNone/>
              </a:pPr>
              <a:r>
                <a:rPr b="1" i="0" lang="en-US" sz="900" u="none" cap="none" strike="noStrike">
                  <a:solidFill>
                    <a:srgbClr val="000000"/>
                  </a:solidFill>
                  <a:latin typeface="Calibri"/>
                  <a:ea typeface="Calibri"/>
                  <a:cs typeface="Calibri"/>
                  <a:sym typeface="Calibri"/>
                </a:rPr>
                <a:t>Computer and Information Scientists, Research</a:t>
              </a:r>
            </a:p>
            <a:p>
              <a:pPr indent="0" lvl="0" marL="0" marR="0" rtl="0" algn="l">
                <a:lnSpc>
                  <a:spcPct val="100000"/>
                </a:lnSpc>
                <a:spcBef>
                  <a:spcPts val="0"/>
                </a:spcBef>
                <a:spcAft>
                  <a:spcPts val="0"/>
                </a:spcAft>
                <a:buClr>
                  <a:srgbClr val="000000"/>
                </a:buClr>
                <a:buSzPct val="25000"/>
                <a:buFont typeface="Calibri"/>
                <a:buNone/>
              </a:pPr>
              <a:r>
                <a:rPr b="0" i="0" lang="en-US" sz="1300" u="none" cap="none" strike="noStrike">
                  <a:solidFill>
                    <a:srgbClr val="000000"/>
                  </a:solidFill>
                  <a:latin typeface="Calibri"/>
                  <a:ea typeface="Calibri"/>
                  <a:cs typeface="Calibri"/>
                  <a:sym typeface="Calibri"/>
                </a:rPr>
                <a:t>15-1032.00    .52 </a:t>
              </a:r>
              <a:br>
                <a:rPr b="0" i="0" lang="en-US" sz="13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Computer Software Engineers, Systems Software </a:t>
              </a:r>
              <a:r>
                <a:rPr b="0" i="0" lang="en-US" sz="1300" u="none" cap="none" strike="noStrike">
                  <a:solidFill>
                    <a:srgbClr val="000000"/>
                  </a:solidFill>
                  <a:latin typeface="Calibri"/>
                  <a:ea typeface="Calibri"/>
                  <a:cs typeface="Calibri"/>
                  <a:sym typeface="Calibri"/>
                </a:rPr>
                <a:t>}</a:t>
              </a:r>
            </a:p>
          </p:txBody>
        </p:sp>
      </p:grpSp>
      <p:grpSp>
        <p:nvGrpSpPr>
          <p:cNvPr id="1253" name="Shape 1253"/>
          <p:cNvGrpSpPr/>
          <p:nvPr/>
        </p:nvGrpSpPr>
        <p:grpSpPr>
          <a:xfrm>
            <a:off x="6777434" y="2127554"/>
            <a:ext cx="2511697" cy="1583550"/>
            <a:chOff x="3176216" y="1510987"/>
            <a:chExt cx="2511697" cy="2111400"/>
          </a:xfrm>
        </p:grpSpPr>
        <p:sp>
          <p:nvSpPr>
            <p:cNvPr id="1254" name="Shape 1254"/>
            <p:cNvSpPr/>
            <p:nvPr/>
          </p:nvSpPr>
          <p:spPr>
            <a:xfrm>
              <a:off x="3176216" y="1510987"/>
              <a:ext cx="2037599" cy="2111400"/>
            </a:xfrm>
            <a:prstGeom prst="can">
              <a:avLst>
                <a:gd fmla="val 30666" name="adj"/>
              </a:avLst>
            </a:prstGeom>
            <a:gradFill>
              <a:gsLst>
                <a:gs pos="0">
                  <a:srgbClr val="3E7FCE"/>
                </a:gs>
                <a:gs pos="100000">
                  <a:srgbClr val="BFDCFF"/>
                </a:gs>
              </a:gsLst>
              <a:lin ang="16200038" scaled="0"/>
            </a:gradFill>
            <a:ln cap="flat" cmpd="sng" w="9525">
              <a:solidFill>
                <a:srgbClr val="4A7DBB"/>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700" u="none" cap="none" strike="noStrike">
                <a:solidFill>
                  <a:srgbClr val="595959"/>
                </a:solidFill>
                <a:latin typeface="Calibri"/>
                <a:ea typeface="Calibri"/>
                <a:cs typeface="Calibri"/>
                <a:sym typeface="Calibri"/>
              </a:endParaRPr>
            </a:p>
          </p:txBody>
        </p:sp>
        <p:sp>
          <p:nvSpPr>
            <p:cNvPr id="1255" name="Shape 1255"/>
            <p:cNvSpPr/>
            <p:nvPr/>
          </p:nvSpPr>
          <p:spPr>
            <a:xfrm>
              <a:off x="3392932" y="2115766"/>
              <a:ext cx="1702500" cy="1397699"/>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SzPct val="25000"/>
                <a:buFont typeface="Calibri"/>
                <a:buNone/>
              </a:pPr>
              <a:r>
                <a:rPr b="0" i="0" lang="en-US" sz="1400" u="sng" cap="none" strike="noStrike">
                  <a:solidFill>
                    <a:srgbClr val="000000"/>
                  </a:solidFill>
                  <a:latin typeface="Calibri"/>
                  <a:ea typeface="Calibri"/>
                  <a:cs typeface="Calibri"/>
                  <a:sym typeface="Calibri"/>
                </a:rPr>
                <a:t>machine learning</a:t>
              </a:r>
              <a:r>
                <a:rPr b="0" i="0" lang="en-US" sz="1300" u="none" cap="none" strike="noStrike">
                  <a:solidFill>
                    <a:srgbClr val="000000"/>
                  </a:solidFill>
                  <a:latin typeface="Calibri"/>
                  <a:ea typeface="Calibri"/>
                  <a:cs typeface="Calibri"/>
                  <a:sym typeface="Calibri"/>
                </a:rPr>
                <a:t>: </a:t>
              </a:r>
            </a:p>
            <a:p>
              <a:pPr indent="0" lvl="0" marL="0" marR="0" rtl="0" algn="l">
                <a:lnSpc>
                  <a:spcPct val="100000"/>
                </a:lnSpc>
                <a:spcBef>
                  <a:spcPts val="0"/>
                </a:spcBef>
                <a:spcAft>
                  <a:spcPts val="0"/>
                </a:spcAft>
                <a:buClr>
                  <a:srgbClr val="000000"/>
                </a:buClr>
                <a:buSzPct val="25000"/>
                <a:buFont typeface="Calibri"/>
                <a:buNone/>
              </a:pPr>
              <a:r>
                <a:rPr b="0" i="0" lang="en-US" sz="1200" u="none" cap="none" strike="noStrike">
                  <a:solidFill>
                    <a:srgbClr val="000000"/>
                  </a:solidFill>
                  <a:latin typeface="Calibri"/>
                  <a:ea typeface="Calibri"/>
                  <a:cs typeface="Calibri"/>
                  <a:sym typeface="Calibri"/>
                </a:rPr>
                <a:t> { software engineer .65, </a:t>
              </a:r>
              <a:br>
                <a:rPr b="0" i="0" lang="en-US" sz="1200" u="none" cap="none" strike="noStrike">
                  <a:solidFill>
                    <a:srgbClr val="000000"/>
                  </a:solidFill>
                  <a:latin typeface="Calibri"/>
                  <a:ea typeface="Calibri"/>
                  <a:cs typeface="Calibri"/>
                  <a:sym typeface="Calibri"/>
                </a:rPr>
              </a:br>
              <a:r>
                <a:rPr b="0" i="0" lang="en-US" sz="1200" u="none" cap="none" strike="noStrike">
                  <a:solidFill>
                    <a:srgbClr val="000000"/>
                  </a:solidFill>
                  <a:latin typeface="Calibri"/>
                  <a:ea typeface="Calibri"/>
                  <a:cs typeface="Calibri"/>
                  <a:sym typeface="Calibri"/>
                </a:rPr>
                <a:t>   data manager .3, </a:t>
              </a:r>
              <a:br>
                <a:rPr b="0" i="0" lang="en-US" sz="1200" u="none" cap="none" strike="noStrike">
                  <a:solidFill>
                    <a:srgbClr val="000000"/>
                  </a:solidFill>
                  <a:latin typeface="Calibri"/>
                  <a:ea typeface="Calibri"/>
                  <a:cs typeface="Calibri"/>
                  <a:sym typeface="Calibri"/>
                </a:rPr>
              </a:br>
              <a:r>
                <a:rPr b="0" i="0" lang="en-US" sz="1200" u="none" cap="none" strike="noStrike">
                  <a:solidFill>
                    <a:srgbClr val="000000"/>
                  </a:solidFill>
                  <a:latin typeface="Calibri"/>
                  <a:ea typeface="Calibri"/>
                  <a:cs typeface="Calibri"/>
                  <a:sym typeface="Calibri"/>
                </a:rPr>
                <a:t>   data scientist .25, </a:t>
              </a:r>
              <a:br>
                <a:rPr b="0" i="0" lang="en-US" sz="1200" u="none" cap="none" strike="noStrike">
                  <a:solidFill>
                    <a:srgbClr val="000000"/>
                  </a:solidFill>
                  <a:latin typeface="Calibri"/>
                  <a:ea typeface="Calibri"/>
                  <a:cs typeface="Calibri"/>
                  <a:sym typeface="Calibri"/>
                </a:rPr>
              </a:br>
              <a:r>
                <a:rPr b="0" i="0" lang="en-US" sz="1200" u="none" cap="none" strike="noStrike">
                  <a:solidFill>
                    <a:srgbClr val="000000"/>
                  </a:solidFill>
                  <a:latin typeface="Calibri"/>
                  <a:ea typeface="Calibri"/>
                  <a:cs typeface="Calibri"/>
                  <a:sym typeface="Calibri"/>
                </a:rPr>
                <a:t>   hadoop engineer .2, }</a:t>
              </a:r>
            </a:p>
          </p:txBody>
        </p:sp>
        <p:sp>
          <p:nvSpPr>
            <p:cNvPr id="1256" name="Shape 1256"/>
            <p:cNvSpPr txBox="1"/>
            <p:nvPr/>
          </p:nvSpPr>
          <p:spPr>
            <a:xfrm>
              <a:off x="3351214" y="1615495"/>
              <a:ext cx="2336700" cy="3720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SzPct val="25000"/>
                <a:buFont typeface="Calibri"/>
                <a:buNone/>
              </a:pPr>
              <a:r>
                <a:rPr b="1" i="0" lang="en-US" sz="1400" u="none" cap="none" strike="noStrike">
                  <a:solidFill>
                    <a:srgbClr val="000000"/>
                  </a:solidFill>
                  <a:latin typeface="Calibri"/>
                  <a:ea typeface="Calibri"/>
                  <a:cs typeface="Calibri"/>
                  <a:sym typeface="Calibri"/>
                </a:rPr>
                <a:t>Common Job Titles</a:t>
              </a:r>
            </a:p>
          </p:txBody>
        </p:sp>
      </p:grpSp>
      <p:cxnSp>
        <p:nvCxnSpPr>
          <p:cNvPr id="1257" name="Shape 1257"/>
          <p:cNvCxnSpPr/>
          <p:nvPr/>
        </p:nvCxnSpPr>
        <p:spPr>
          <a:xfrm rot="10800000">
            <a:off x="3439702" y="2276388"/>
            <a:ext cx="3395700" cy="685500"/>
          </a:xfrm>
          <a:prstGeom prst="straightConnector1">
            <a:avLst/>
          </a:prstGeom>
          <a:noFill/>
          <a:ln cap="flat" cmpd="sng" w="28575">
            <a:solidFill>
              <a:schemeClr val="accent6"/>
            </a:solidFill>
            <a:prstDash val="solid"/>
            <a:round/>
            <a:headEnd len="med" w="med" type="none"/>
            <a:tailEnd len="lg" w="lg" type="stealth"/>
          </a:ln>
        </p:spPr>
      </p:cxnSp>
      <p:cxnSp>
        <p:nvCxnSpPr>
          <p:cNvPr id="1258" name="Shape 1258"/>
          <p:cNvCxnSpPr/>
          <p:nvPr/>
        </p:nvCxnSpPr>
        <p:spPr>
          <a:xfrm rot="10800000">
            <a:off x="6642077" y="3895089"/>
            <a:ext cx="585900" cy="190500"/>
          </a:xfrm>
          <a:prstGeom prst="straightConnector1">
            <a:avLst/>
          </a:prstGeom>
          <a:noFill/>
          <a:ln cap="flat" cmpd="sng" w="28575">
            <a:solidFill>
              <a:schemeClr val="accent6"/>
            </a:solidFill>
            <a:prstDash val="solid"/>
            <a:round/>
            <a:headEnd len="med" w="med" type="none"/>
            <a:tailEnd len="lg" w="lg" type="stealth"/>
          </a:ln>
        </p:spPr>
      </p:cxnSp>
      <p:cxnSp>
        <p:nvCxnSpPr>
          <p:cNvPr id="1259" name="Shape 1259"/>
          <p:cNvCxnSpPr/>
          <p:nvPr/>
        </p:nvCxnSpPr>
        <p:spPr>
          <a:xfrm rot="10800000">
            <a:off x="7674581" y="3650039"/>
            <a:ext cx="181800" cy="348900"/>
          </a:xfrm>
          <a:prstGeom prst="straightConnector1">
            <a:avLst/>
          </a:prstGeom>
          <a:noFill/>
          <a:ln cap="flat" cmpd="sng" w="28575">
            <a:solidFill>
              <a:schemeClr val="accent6"/>
            </a:solidFill>
            <a:prstDash val="solid"/>
            <a:round/>
            <a:headEnd len="med" w="med" type="none"/>
            <a:tailEnd len="lg" w="lg" type="stealth"/>
          </a:ln>
        </p:spPr>
      </p:cxnSp>
      <p:cxnSp>
        <p:nvCxnSpPr>
          <p:cNvPr id="1260" name="Shape 1260"/>
          <p:cNvCxnSpPr/>
          <p:nvPr/>
        </p:nvCxnSpPr>
        <p:spPr>
          <a:xfrm flipH="1">
            <a:off x="1412925" y="4273012"/>
            <a:ext cx="600" cy="303900"/>
          </a:xfrm>
          <a:prstGeom prst="straightConnector1">
            <a:avLst/>
          </a:prstGeom>
          <a:noFill/>
          <a:ln cap="flat" cmpd="sng" w="28575">
            <a:solidFill>
              <a:schemeClr val="accent1"/>
            </a:solidFill>
            <a:prstDash val="solid"/>
            <a:round/>
            <a:headEnd len="med" w="med" type="none"/>
            <a:tailEnd len="lg" w="lg" type="stealth"/>
          </a:ln>
        </p:spPr>
      </p:cxnSp>
      <p:cxnSp>
        <p:nvCxnSpPr>
          <p:cNvPr id="1261" name="Shape 1261"/>
          <p:cNvCxnSpPr/>
          <p:nvPr/>
        </p:nvCxnSpPr>
        <p:spPr>
          <a:xfrm flipH="1" rot="10800000">
            <a:off x="6381755" y="4567876"/>
            <a:ext cx="1292700" cy="337500"/>
          </a:xfrm>
          <a:prstGeom prst="straightConnector1">
            <a:avLst/>
          </a:prstGeom>
          <a:noFill/>
          <a:ln cap="flat" cmpd="sng" w="28575">
            <a:solidFill>
              <a:schemeClr val="accent6"/>
            </a:solidFill>
            <a:prstDash val="solid"/>
            <a:round/>
            <a:headEnd len="med" w="med" type="none"/>
            <a:tailEnd len="lg" w="lg" type="stealth"/>
          </a:ln>
        </p:spPr>
      </p:cxnSp>
      <p:sp>
        <p:nvSpPr>
          <p:cNvPr id="1262" name="Shape 1262"/>
          <p:cNvSpPr txBox="1"/>
          <p:nvPr/>
        </p:nvSpPr>
        <p:spPr>
          <a:xfrm>
            <a:off x="223050" y="24675"/>
            <a:ext cx="7053600" cy="439800"/>
          </a:xfrm>
          <a:prstGeom prst="rect">
            <a:avLst/>
          </a:prstGeom>
          <a:noFill/>
          <a:ln>
            <a:noFill/>
          </a:ln>
        </p:spPr>
        <p:txBody>
          <a:bodyPr anchorCtr="0" anchor="ctr" bIns="28550" lIns="57125" rIns="57125" tIns="28550">
            <a:noAutofit/>
          </a:bodyPr>
          <a:lstStyle/>
          <a:p>
            <a:pPr indent="0" lvl="0" marL="0" marR="0" rtl="0" algn="ctr">
              <a:lnSpc>
                <a:spcPct val="100000"/>
              </a:lnSpc>
              <a:spcBef>
                <a:spcPts val="0"/>
              </a:spcBef>
              <a:spcAft>
                <a:spcPts val="0"/>
              </a:spcAft>
              <a:buClr>
                <a:srgbClr val="FFFFFF"/>
              </a:buClr>
              <a:buSzPct val="25000"/>
              <a:buFont typeface="Arial"/>
              <a:buNone/>
            </a:pPr>
            <a:r>
              <a:rPr b="1" i="0" lang="en-US" sz="2000" u="none" cap="none" strike="noStrike">
                <a:solidFill>
                  <a:srgbClr val="FFFFFF"/>
                </a:solidFill>
                <a:latin typeface="Arial"/>
                <a:ea typeface="Arial"/>
                <a:cs typeface="Arial"/>
                <a:sym typeface="Arial"/>
              </a:rPr>
              <a:t>Query Augmentation</a:t>
            </a:r>
          </a:p>
        </p:txBody>
      </p:sp>
      <p:pic>
        <p:nvPicPr>
          <p:cNvPr id="1263" name="Shape 1263"/>
          <p:cNvPicPr preferRelativeResize="0"/>
          <p:nvPr/>
        </p:nvPicPr>
        <p:blipFill rotWithShape="1">
          <a:blip r:embed="rId3">
            <a:alphaModFix/>
          </a:blip>
          <a:srcRect b="0" l="0" r="0" t="0"/>
          <a:stretch/>
        </p:blipFill>
        <p:spPr>
          <a:xfrm>
            <a:off x="7619217" y="139829"/>
            <a:ext cx="797400" cy="797400"/>
          </a:xfrm>
          <a:prstGeom prst="rect">
            <a:avLst/>
          </a:prstGeom>
          <a:noFill/>
          <a:ln>
            <a:noFill/>
          </a:ln>
        </p:spPr>
      </p:pic>
      <p:grpSp>
        <p:nvGrpSpPr>
          <p:cNvPr id="1264" name="Shape 1264"/>
          <p:cNvGrpSpPr/>
          <p:nvPr/>
        </p:nvGrpSpPr>
        <p:grpSpPr>
          <a:xfrm>
            <a:off x="4210238" y="1248908"/>
            <a:ext cx="3209323" cy="1873473"/>
            <a:chOff x="4263152" y="1340660"/>
            <a:chExt cx="3209323" cy="2497964"/>
          </a:xfrm>
        </p:grpSpPr>
        <p:grpSp>
          <p:nvGrpSpPr>
            <p:cNvPr id="1265" name="Shape 1265"/>
            <p:cNvGrpSpPr/>
            <p:nvPr/>
          </p:nvGrpSpPr>
          <p:grpSpPr>
            <a:xfrm>
              <a:off x="4263152" y="1340660"/>
              <a:ext cx="3209323" cy="2482783"/>
              <a:chOff x="5201382" y="1650900"/>
              <a:chExt cx="2050292" cy="1656625"/>
            </a:xfrm>
          </p:grpSpPr>
          <p:sp>
            <p:nvSpPr>
              <p:cNvPr id="1266" name="Shape 1266"/>
              <p:cNvSpPr/>
              <p:nvPr/>
            </p:nvSpPr>
            <p:spPr>
              <a:xfrm>
                <a:off x="5201382" y="1810825"/>
                <a:ext cx="1527300" cy="1496700"/>
              </a:xfrm>
              <a:prstGeom prst="can">
                <a:avLst>
                  <a:gd fmla="val 32117" name="adj"/>
                </a:avLst>
              </a:prstGeom>
              <a:gradFill>
                <a:gsLst>
                  <a:gs pos="0">
                    <a:srgbClr val="3E7FCE"/>
                  </a:gs>
                  <a:gs pos="100000">
                    <a:srgbClr val="BFDCFF"/>
                  </a:gs>
                </a:gsLst>
                <a:lin ang="16200038" scaled="0"/>
              </a:gradFill>
              <a:ln cap="flat" cmpd="sng" w="28575">
                <a:solidFill>
                  <a:srgbClr val="4A7DBB"/>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700" u="none" cap="none" strike="noStrike">
                  <a:solidFill>
                    <a:srgbClr val="595959"/>
                  </a:solidFill>
                  <a:latin typeface="Calibri"/>
                  <a:ea typeface="Calibri"/>
                  <a:cs typeface="Calibri"/>
                  <a:sym typeface="Calibri"/>
                </a:endParaRPr>
              </a:p>
            </p:txBody>
          </p:sp>
          <p:cxnSp>
            <p:nvCxnSpPr>
              <p:cNvPr id="1267" name="Shape 1267"/>
              <p:cNvCxnSpPr/>
              <p:nvPr/>
            </p:nvCxnSpPr>
            <p:spPr>
              <a:xfrm flipH="1">
                <a:off x="6724875" y="1650900"/>
                <a:ext cx="526800" cy="351600"/>
              </a:xfrm>
              <a:prstGeom prst="straightConnector1">
                <a:avLst/>
              </a:prstGeom>
              <a:noFill/>
              <a:ln cap="flat" cmpd="sng" w="28575">
                <a:solidFill>
                  <a:schemeClr val="accent6"/>
                </a:solidFill>
                <a:prstDash val="solid"/>
                <a:round/>
                <a:headEnd len="med" w="med" type="none"/>
                <a:tailEnd len="lg" w="lg" type="stealth"/>
              </a:ln>
            </p:spPr>
          </p:cxnSp>
        </p:grpSp>
        <p:sp>
          <p:nvSpPr>
            <p:cNvPr id="1268" name="Shape 1268"/>
            <p:cNvSpPr txBox="1"/>
            <p:nvPr/>
          </p:nvSpPr>
          <p:spPr>
            <a:xfrm>
              <a:off x="4757955" y="1495708"/>
              <a:ext cx="1890000" cy="743699"/>
            </a:xfrm>
            <a:prstGeom prst="rect">
              <a:avLst/>
            </a:prstGeom>
            <a:noFill/>
            <a:ln cap="flat" cmpd="sng" w="28575">
              <a:solidFill>
                <a:srgbClr val="000000">
                  <a:alpha val="0"/>
                </a:srgbClr>
              </a:solidFill>
              <a:prstDash val="solid"/>
              <a:round/>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SzPct val="25000"/>
                <a:buFont typeface="Calibri"/>
                <a:buNone/>
              </a:pPr>
              <a:r>
                <a:rPr b="1" i="0" lang="en-US" sz="1700" u="none" cap="none" strike="noStrike">
                  <a:solidFill>
                    <a:srgbClr val="000000"/>
                  </a:solidFill>
                  <a:latin typeface="Calibri"/>
                  <a:ea typeface="Calibri"/>
                  <a:cs typeface="Calibri"/>
                  <a:sym typeface="Calibri"/>
                </a:rPr>
                <a:t>                </a:t>
              </a:r>
              <a:br>
                <a:rPr b="1" i="0" lang="en-US" sz="1700" u="none" cap="none" strike="noStrike">
                  <a:solidFill>
                    <a:srgbClr val="000000"/>
                  </a:solidFill>
                  <a:latin typeface="Calibri"/>
                  <a:ea typeface="Calibri"/>
                  <a:cs typeface="Calibri"/>
                  <a:sym typeface="Calibri"/>
                </a:rPr>
              </a:br>
              <a:r>
                <a:rPr b="1" i="0" lang="en-US" sz="1700" u="none" cap="none" strike="noStrike">
                  <a:solidFill>
                    <a:srgbClr val="000000"/>
                  </a:solidFill>
                  <a:latin typeface="Calibri"/>
                  <a:ea typeface="Calibri"/>
                  <a:cs typeface="Calibri"/>
                  <a:sym typeface="Calibri"/>
                </a:rPr>
                <a:t> </a:t>
              </a:r>
              <a:r>
                <a:rPr b="1" i="0" lang="en-US" sz="1400" u="none" cap="none" strike="noStrike">
                  <a:solidFill>
                    <a:srgbClr val="000000"/>
                  </a:solidFill>
                  <a:latin typeface="Calibri"/>
                  <a:ea typeface="Calibri"/>
                  <a:cs typeface="Calibri"/>
                  <a:sym typeface="Calibri"/>
                </a:rPr>
                <a:t>Related Phrases</a:t>
              </a:r>
            </a:p>
          </p:txBody>
        </p:sp>
        <p:sp>
          <p:nvSpPr>
            <p:cNvPr id="1269" name="Shape 1269"/>
            <p:cNvSpPr/>
            <p:nvPr/>
          </p:nvSpPr>
          <p:spPr>
            <a:xfrm>
              <a:off x="4603742" y="2184425"/>
              <a:ext cx="1928400" cy="1654200"/>
            </a:xfrm>
            <a:prstGeom prst="rect">
              <a:avLst/>
            </a:prstGeom>
            <a:noFill/>
            <a:ln cap="flat" cmpd="sng" w="28575">
              <a:solidFill>
                <a:srgbClr val="000000">
                  <a:alpha val="0"/>
                </a:srgbClr>
              </a:solidFill>
              <a:prstDash val="solid"/>
              <a:round/>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SzPct val="25000"/>
                <a:buFont typeface="Calibri"/>
                <a:buNone/>
              </a:pPr>
              <a:r>
                <a:rPr b="0" i="0" lang="en-US" sz="1400" u="sng" cap="none" strike="noStrike">
                  <a:solidFill>
                    <a:srgbClr val="000000"/>
                  </a:solidFill>
                  <a:latin typeface="Calibri"/>
                  <a:ea typeface="Calibri"/>
                  <a:cs typeface="Calibri"/>
                  <a:sym typeface="Calibri"/>
                </a:rPr>
                <a:t>machine learning</a:t>
              </a:r>
              <a:r>
                <a:rPr b="0" i="0" lang="en-US" sz="1300" u="none" cap="none" strike="noStrike">
                  <a:solidFill>
                    <a:srgbClr val="000000"/>
                  </a:solidFill>
                  <a:latin typeface="Calibri"/>
                  <a:ea typeface="Calibri"/>
                  <a:cs typeface="Calibri"/>
                  <a:sym typeface="Calibri"/>
                </a:rPr>
                <a:t>: </a:t>
              </a:r>
            </a:p>
            <a:p>
              <a:pPr indent="0" lvl="0" marL="0" marR="0" rtl="0" algn="l">
                <a:lnSpc>
                  <a:spcPct val="100000"/>
                </a:lnSpc>
                <a:spcBef>
                  <a:spcPts val="0"/>
                </a:spcBef>
                <a:spcAft>
                  <a:spcPts val="0"/>
                </a:spcAft>
                <a:buClr>
                  <a:srgbClr val="000000"/>
                </a:buClr>
                <a:buSzPct val="25000"/>
                <a:buFont typeface="Calibri"/>
                <a:buNone/>
              </a:pPr>
              <a:r>
                <a:rPr b="0" i="0" lang="en-US" sz="1200" u="none" cap="none" strike="noStrike">
                  <a:solidFill>
                    <a:srgbClr val="000000"/>
                  </a:solidFill>
                  <a:latin typeface="Calibri"/>
                  <a:ea typeface="Calibri"/>
                  <a:cs typeface="Calibri"/>
                  <a:sym typeface="Calibri"/>
                </a:rPr>
                <a:t> {  data mining .9,</a:t>
              </a:r>
              <a:br>
                <a:rPr b="0" i="0" lang="en-US" sz="1200" u="none" cap="none" strike="noStrike">
                  <a:solidFill>
                    <a:srgbClr val="000000"/>
                  </a:solidFill>
                  <a:latin typeface="Calibri"/>
                  <a:ea typeface="Calibri"/>
                  <a:cs typeface="Calibri"/>
                  <a:sym typeface="Calibri"/>
                </a:rPr>
              </a:br>
              <a:r>
                <a:rPr b="0" i="0" lang="en-US" sz="1200" u="none" cap="none" strike="noStrike">
                  <a:solidFill>
                    <a:srgbClr val="000000"/>
                  </a:solidFill>
                  <a:latin typeface="Calibri"/>
                  <a:ea typeface="Calibri"/>
                  <a:cs typeface="Calibri"/>
                  <a:sym typeface="Calibri"/>
                </a:rPr>
                <a:t>    matlab .8,</a:t>
              </a:r>
              <a:br>
                <a:rPr b="0" i="0" lang="en-US" sz="1200" u="none" cap="none" strike="noStrike">
                  <a:solidFill>
                    <a:srgbClr val="000000"/>
                  </a:solidFill>
                  <a:latin typeface="Calibri"/>
                  <a:ea typeface="Calibri"/>
                  <a:cs typeface="Calibri"/>
                  <a:sym typeface="Calibri"/>
                </a:rPr>
              </a:br>
              <a:r>
                <a:rPr b="0" i="0" lang="en-US" sz="1200" u="none" cap="none" strike="noStrike">
                  <a:solidFill>
                    <a:srgbClr val="000000"/>
                  </a:solidFill>
                  <a:latin typeface="Calibri"/>
                  <a:ea typeface="Calibri"/>
                  <a:cs typeface="Calibri"/>
                  <a:sym typeface="Calibri"/>
                </a:rPr>
                <a:t>    data scientist .75, </a:t>
              </a:r>
              <a:br>
                <a:rPr b="0" i="0" lang="en-US" sz="1200" u="none" cap="none" strike="noStrike">
                  <a:solidFill>
                    <a:srgbClr val="000000"/>
                  </a:solidFill>
                  <a:latin typeface="Calibri"/>
                  <a:ea typeface="Calibri"/>
                  <a:cs typeface="Calibri"/>
                  <a:sym typeface="Calibri"/>
                </a:rPr>
              </a:br>
              <a:r>
                <a:rPr b="0" i="0" lang="en-US" sz="1200" u="none" cap="none" strike="noStrike">
                  <a:solidFill>
                    <a:srgbClr val="000000"/>
                  </a:solidFill>
                  <a:latin typeface="Calibri"/>
                  <a:ea typeface="Calibri"/>
                  <a:cs typeface="Calibri"/>
                  <a:sym typeface="Calibri"/>
                </a:rPr>
                <a:t>    artificial intelligence .7, </a:t>
              </a:r>
              <a:br>
                <a:rPr b="0" i="0" lang="en-US" sz="1200" u="none" cap="none" strike="noStrike">
                  <a:solidFill>
                    <a:srgbClr val="000000"/>
                  </a:solidFill>
                  <a:latin typeface="Calibri"/>
                  <a:ea typeface="Calibri"/>
                  <a:cs typeface="Calibri"/>
                  <a:sym typeface="Calibri"/>
                </a:rPr>
              </a:br>
              <a:r>
                <a:rPr b="0" i="0" lang="en-US" sz="1200" u="none" cap="none" strike="noStrike">
                  <a:solidFill>
                    <a:srgbClr val="000000"/>
                  </a:solidFill>
                  <a:latin typeface="Calibri"/>
                  <a:ea typeface="Calibri"/>
                  <a:cs typeface="Calibri"/>
                  <a:sym typeface="Calibri"/>
                </a:rPr>
                <a:t>    neural networks .55 }</a:t>
              </a:r>
            </a:p>
          </p:txBody>
        </p:sp>
      </p:grpSp>
      <p:grpSp>
        <p:nvGrpSpPr>
          <p:cNvPr id="1270" name="Shape 1270"/>
          <p:cNvGrpSpPr/>
          <p:nvPr/>
        </p:nvGrpSpPr>
        <p:grpSpPr>
          <a:xfrm>
            <a:off x="3730198" y="504690"/>
            <a:ext cx="2654550" cy="1182600"/>
            <a:chOff x="4753382" y="292585"/>
            <a:chExt cx="2654550" cy="1576800"/>
          </a:xfrm>
        </p:grpSpPr>
        <p:sp>
          <p:nvSpPr>
            <p:cNvPr id="1271" name="Shape 1271"/>
            <p:cNvSpPr/>
            <p:nvPr/>
          </p:nvSpPr>
          <p:spPr>
            <a:xfrm>
              <a:off x="4753382" y="292585"/>
              <a:ext cx="1826700" cy="1576800"/>
            </a:xfrm>
            <a:prstGeom prst="can">
              <a:avLst>
                <a:gd fmla="val 49861" name="adj"/>
              </a:avLst>
            </a:prstGeom>
            <a:gradFill>
              <a:gsLst>
                <a:gs pos="0">
                  <a:srgbClr val="3E7FCE"/>
                </a:gs>
                <a:gs pos="100000">
                  <a:srgbClr val="BFDCFF"/>
                </a:gs>
              </a:gsLst>
              <a:lin ang="16200038" scaled="0"/>
            </a:gradFill>
            <a:ln cap="flat" cmpd="sng" w="9525">
              <a:solidFill>
                <a:srgbClr val="4A7DBB"/>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700" u="none" cap="none" strike="noStrike">
                <a:solidFill>
                  <a:srgbClr val="595959"/>
                </a:solidFill>
                <a:latin typeface="Calibri"/>
                <a:ea typeface="Calibri"/>
                <a:cs typeface="Calibri"/>
                <a:sym typeface="Calibri"/>
              </a:endParaRPr>
            </a:p>
          </p:txBody>
        </p:sp>
        <p:sp>
          <p:nvSpPr>
            <p:cNvPr id="1272" name="Shape 1272"/>
            <p:cNvSpPr txBox="1"/>
            <p:nvPr/>
          </p:nvSpPr>
          <p:spPr>
            <a:xfrm>
              <a:off x="5071232" y="367239"/>
              <a:ext cx="2336700" cy="6669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SzPct val="25000"/>
                <a:buFont typeface="Calibri"/>
                <a:buNone/>
              </a:pPr>
              <a:r>
                <a:rPr b="1" i="0" lang="en-US" sz="1400" u="none" cap="none" strike="noStrike">
                  <a:solidFill>
                    <a:srgbClr val="000000"/>
                  </a:solidFill>
                  <a:latin typeface="Calibri"/>
                  <a:ea typeface="Calibri"/>
                  <a:cs typeface="Calibri"/>
                  <a:sym typeface="Calibri"/>
                </a:rPr>
                <a:t>Known keyword </a:t>
              </a:r>
              <a:br>
                <a:rPr b="1" i="0" lang="en-US" sz="1400" u="none" cap="none" strike="noStrike">
                  <a:solidFill>
                    <a:srgbClr val="000000"/>
                  </a:solidFill>
                  <a:latin typeface="Calibri"/>
                  <a:ea typeface="Calibri"/>
                  <a:cs typeface="Calibri"/>
                  <a:sym typeface="Calibri"/>
                </a:rPr>
              </a:br>
              <a:r>
                <a:rPr b="1" i="0" lang="en-US" sz="1400" u="none" cap="none" strike="noStrike">
                  <a:solidFill>
                    <a:srgbClr val="000000"/>
                  </a:solidFill>
                  <a:latin typeface="Calibri"/>
                  <a:ea typeface="Calibri"/>
                  <a:cs typeface="Calibri"/>
                  <a:sym typeface="Calibri"/>
                </a:rPr>
                <a:t>phrases</a:t>
              </a:r>
            </a:p>
          </p:txBody>
        </p:sp>
        <p:sp>
          <p:nvSpPr>
            <p:cNvPr id="1273" name="Shape 1273"/>
            <p:cNvSpPr txBox="1"/>
            <p:nvPr/>
          </p:nvSpPr>
          <p:spPr>
            <a:xfrm>
              <a:off x="5073073" y="1002437"/>
              <a:ext cx="2016599" cy="8463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SzPct val="25000"/>
                <a:buFont typeface="Calibri"/>
                <a:buNone/>
              </a:pPr>
              <a:r>
                <a:rPr b="0" i="0" lang="en-US" sz="1300" u="none" cap="none" strike="noStrike">
                  <a:solidFill>
                    <a:srgbClr val="000000"/>
                  </a:solidFill>
                  <a:latin typeface="Calibri"/>
                  <a:ea typeface="Calibri"/>
                  <a:cs typeface="Calibri"/>
                  <a:sym typeface="Calibri"/>
                </a:rPr>
                <a:t>java developer</a:t>
              </a:r>
            </a:p>
            <a:p>
              <a:pPr indent="0" lvl="0" marL="0" marR="0" rtl="0" algn="l">
                <a:lnSpc>
                  <a:spcPct val="100000"/>
                </a:lnSpc>
                <a:spcBef>
                  <a:spcPts val="0"/>
                </a:spcBef>
                <a:spcAft>
                  <a:spcPts val="0"/>
                </a:spcAft>
                <a:buClr>
                  <a:srgbClr val="000000"/>
                </a:buClr>
                <a:buSzPct val="25000"/>
                <a:buFont typeface="Calibri"/>
                <a:buNone/>
              </a:pPr>
              <a:r>
                <a:rPr b="1" i="0" lang="en-US" sz="1300" u="none" cap="none" strike="noStrike">
                  <a:solidFill>
                    <a:srgbClr val="000000"/>
                  </a:solidFill>
                  <a:latin typeface="Calibri"/>
                  <a:ea typeface="Calibri"/>
                  <a:cs typeface="Calibri"/>
                  <a:sym typeface="Calibri"/>
                </a:rPr>
                <a:t>machine learning</a:t>
              </a:r>
              <a:br>
                <a:rPr b="0" i="0" lang="en-US" sz="1300" u="none" cap="none" strike="noStrike">
                  <a:solidFill>
                    <a:srgbClr val="000000"/>
                  </a:solidFill>
                  <a:latin typeface="Calibri"/>
                  <a:ea typeface="Calibri"/>
                  <a:cs typeface="Calibri"/>
                  <a:sym typeface="Calibri"/>
                </a:rPr>
              </a:br>
              <a:r>
                <a:rPr b="0" i="0" lang="en-US" sz="1300" u="none" cap="none" strike="noStrike">
                  <a:solidFill>
                    <a:srgbClr val="000000"/>
                  </a:solidFill>
                  <a:latin typeface="Calibri"/>
                  <a:ea typeface="Calibri"/>
                  <a:cs typeface="Calibri"/>
                  <a:sym typeface="Calibri"/>
                </a:rPr>
                <a:t>registered nurse</a:t>
              </a:r>
            </a:p>
          </p:txBody>
        </p:sp>
      </p:grpSp>
      <p:cxnSp>
        <p:nvCxnSpPr>
          <p:cNvPr id="1274" name="Shape 1274"/>
          <p:cNvCxnSpPr/>
          <p:nvPr/>
        </p:nvCxnSpPr>
        <p:spPr>
          <a:xfrm rot="10800000">
            <a:off x="3640812" y="2106386"/>
            <a:ext cx="786600" cy="0"/>
          </a:xfrm>
          <a:prstGeom prst="straightConnector1">
            <a:avLst/>
          </a:prstGeom>
          <a:noFill/>
          <a:ln cap="flat" cmpd="sng" w="63500">
            <a:solidFill>
              <a:schemeClr val="accent6"/>
            </a:solidFill>
            <a:prstDash val="solid"/>
            <a:round/>
            <a:headEnd len="med" w="med" type="none"/>
            <a:tailEnd len="lg" w="lg" type="stealth"/>
          </a:ln>
        </p:spPr>
      </p:cxnSp>
      <p:cxnSp>
        <p:nvCxnSpPr>
          <p:cNvPr id="1275" name="Shape 1275"/>
          <p:cNvCxnSpPr/>
          <p:nvPr/>
        </p:nvCxnSpPr>
        <p:spPr>
          <a:xfrm rot="10800000">
            <a:off x="3090428" y="2276330"/>
            <a:ext cx="874800" cy="1044000"/>
          </a:xfrm>
          <a:prstGeom prst="straightConnector1">
            <a:avLst/>
          </a:prstGeom>
          <a:noFill/>
          <a:ln cap="flat" cmpd="sng" w="28575">
            <a:solidFill>
              <a:schemeClr val="accent6"/>
            </a:solidFill>
            <a:prstDash val="solid"/>
            <a:round/>
            <a:headEnd len="med" w="med" type="none"/>
            <a:tailEnd len="lg" w="lg" type="stealth"/>
          </a:ln>
        </p:spPr>
      </p:cxnSp>
      <p:cxnSp>
        <p:nvCxnSpPr>
          <p:cNvPr id="1276" name="Shape 1276"/>
          <p:cNvCxnSpPr/>
          <p:nvPr/>
        </p:nvCxnSpPr>
        <p:spPr>
          <a:xfrm flipH="1">
            <a:off x="3555957" y="1365250"/>
            <a:ext cx="365100" cy="234300"/>
          </a:xfrm>
          <a:prstGeom prst="straightConnector1">
            <a:avLst/>
          </a:prstGeom>
          <a:noFill/>
          <a:ln cap="flat" cmpd="sng" w="28575">
            <a:solidFill>
              <a:schemeClr val="accent6"/>
            </a:solidFill>
            <a:prstDash val="solid"/>
            <a:round/>
            <a:headEnd len="med" w="med" type="none"/>
            <a:tailEnd len="lg" w="lg" type="stealth"/>
          </a:ln>
        </p:spPr>
      </p:cxnSp>
      <p:cxnSp>
        <p:nvCxnSpPr>
          <p:cNvPr id="1277" name="Shape 1277"/>
          <p:cNvCxnSpPr/>
          <p:nvPr/>
        </p:nvCxnSpPr>
        <p:spPr>
          <a:xfrm rot="10800000">
            <a:off x="5413724" y="857330"/>
            <a:ext cx="2005800" cy="391500"/>
          </a:xfrm>
          <a:prstGeom prst="straightConnector1">
            <a:avLst/>
          </a:prstGeom>
          <a:noFill/>
          <a:ln cap="flat" cmpd="sng" w="28575">
            <a:solidFill>
              <a:schemeClr val="accent6"/>
            </a:solidFill>
            <a:prstDash val="solid"/>
            <a:round/>
            <a:headEnd len="med" w="med" type="none"/>
            <a:tailEnd len="lg" w="lg" type="stealth"/>
          </a:ln>
        </p:spPr>
      </p:cxnSp>
      <p:pic>
        <p:nvPicPr>
          <p:cNvPr id="1278" name="Shape 1278"/>
          <p:cNvPicPr preferRelativeResize="0"/>
          <p:nvPr/>
        </p:nvPicPr>
        <p:blipFill rotWithShape="1">
          <a:blip r:embed="rId4">
            <a:alphaModFix/>
          </a:blip>
          <a:srcRect b="0" l="0" r="0" t="0"/>
          <a:stretch/>
        </p:blipFill>
        <p:spPr>
          <a:xfrm>
            <a:off x="8285890" y="3629503"/>
            <a:ext cx="600000" cy="600000"/>
          </a:xfrm>
          <a:prstGeom prst="rect">
            <a:avLst/>
          </a:prstGeom>
          <a:noFill/>
          <a:ln>
            <a:noFill/>
          </a:ln>
        </p:spPr>
      </p:pic>
      <p:pic>
        <p:nvPicPr>
          <p:cNvPr id="1279" name="Shape 1279"/>
          <p:cNvPicPr preferRelativeResize="0"/>
          <p:nvPr/>
        </p:nvPicPr>
        <p:blipFill rotWithShape="1">
          <a:blip r:embed="rId5">
            <a:alphaModFix/>
          </a:blip>
          <a:srcRect b="0" l="0" r="0" t="0"/>
          <a:stretch/>
        </p:blipFill>
        <p:spPr>
          <a:xfrm>
            <a:off x="2431386" y="1599683"/>
            <a:ext cx="1433400" cy="603000"/>
          </a:xfrm>
          <a:prstGeom prst="rect">
            <a:avLst/>
          </a:prstGeom>
          <a:noFill/>
          <a:ln cap="flat" cmpd="sng" w="28575">
            <a:solidFill>
              <a:srgbClr val="000000">
                <a:alpha val="0"/>
              </a:srgbClr>
            </a:solidFill>
            <a:prstDash val="solid"/>
            <a:round/>
            <a:headEnd len="med" w="med" type="none"/>
            <a:tailEnd len="med" w="med" type="none"/>
          </a:ln>
        </p:spPr>
      </p:pic>
      <p:sp>
        <p:nvSpPr>
          <p:cNvPr id="1280" name="Shape 1280"/>
          <p:cNvSpPr txBox="1"/>
          <p:nvPr/>
        </p:nvSpPr>
        <p:spPr>
          <a:xfrm>
            <a:off x="2801165" y="1496029"/>
            <a:ext cx="744300" cy="403800"/>
          </a:xfrm>
          <a:prstGeom prst="rect">
            <a:avLst/>
          </a:prstGeom>
          <a:noFill/>
          <a:ln>
            <a:noFill/>
          </a:ln>
        </p:spPr>
        <p:txBody>
          <a:bodyPr anchorCtr="0" anchor="t" bIns="28550" lIns="57125" rIns="57125" tIns="28550">
            <a:noAutofit/>
          </a:bodyPr>
          <a:lstStyle/>
          <a:p>
            <a:pPr indent="0" lvl="0" marL="0" marR="0" rtl="0" algn="l">
              <a:lnSpc>
                <a:spcPct val="100000"/>
              </a:lnSpc>
              <a:spcBef>
                <a:spcPts val="0"/>
              </a:spcBef>
              <a:spcAft>
                <a:spcPts val="0"/>
              </a:spcAft>
              <a:buClr>
                <a:srgbClr val="515151"/>
              </a:buClr>
              <a:buSzPct val="25000"/>
              <a:buFont typeface="Calibri"/>
              <a:buNone/>
            </a:pPr>
            <a:r>
              <a:rPr b="1" i="0" lang="en-US" sz="2300" u="none" cap="none" strike="noStrike">
                <a:solidFill>
                  <a:srgbClr val="515151"/>
                </a:solidFill>
                <a:latin typeface="Calibri"/>
                <a:ea typeface="Calibri"/>
                <a:cs typeface="Calibri"/>
                <a:sym typeface="Calibri"/>
              </a:rPr>
              <a:t>FST</a:t>
            </a:r>
          </a:p>
        </p:txBody>
      </p:sp>
      <p:pic>
        <p:nvPicPr>
          <p:cNvPr id="1281" name="Shape 1281"/>
          <p:cNvPicPr preferRelativeResize="0"/>
          <p:nvPr/>
        </p:nvPicPr>
        <p:blipFill rotWithShape="1">
          <a:blip r:embed="rId6">
            <a:alphaModFix/>
          </a:blip>
          <a:srcRect b="0" l="0" r="0" t="0"/>
          <a:stretch/>
        </p:blipFill>
        <p:spPr>
          <a:xfrm>
            <a:off x="800983" y="4260214"/>
            <a:ext cx="1578899" cy="797700"/>
          </a:xfrm>
          <a:prstGeom prst="rect">
            <a:avLst/>
          </a:prstGeom>
          <a:noFill/>
          <a:ln>
            <a:noFill/>
          </a:ln>
        </p:spPr>
      </p:pic>
      <p:sp>
        <p:nvSpPr>
          <p:cNvPr id="1282" name="Shape 1282"/>
          <p:cNvSpPr txBox="1"/>
          <p:nvPr/>
        </p:nvSpPr>
        <p:spPr>
          <a:xfrm>
            <a:off x="7199903" y="3891410"/>
            <a:ext cx="1197600" cy="653700"/>
          </a:xfrm>
          <a:prstGeom prst="rect">
            <a:avLst/>
          </a:prstGeom>
          <a:noFill/>
          <a:ln>
            <a:noFill/>
          </a:ln>
        </p:spPr>
        <p:txBody>
          <a:bodyPr anchorCtr="0" anchor="t" bIns="40775" lIns="81600" rIns="81600" tIns="40775">
            <a:noAutofit/>
          </a:bodyPr>
          <a:lstStyle/>
          <a:p>
            <a:pPr indent="0" lvl="0" marL="0" marR="0" rtl="0" algn="l">
              <a:lnSpc>
                <a:spcPct val="100000"/>
              </a:lnSpc>
              <a:spcBef>
                <a:spcPts val="0"/>
              </a:spcBef>
              <a:spcAft>
                <a:spcPts val="0"/>
              </a:spcAft>
              <a:buClr>
                <a:srgbClr val="F79646"/>
              </a:buClr>
              <a:buSzPct val="25000"/>
              <a:buFont typeface="Calibri"/>
              <a:buNone/>
            </a:pPr>
            <a:r>
              <a:rPr b="1" i="0" lang="en-US" sz="1700" u="none" cap="none" strike="noStrike">
                <a:solidFill>
                  <a:srgbClr val="F79646"/>
                </a:solidFill>
                <a:latin typeface="Calibri"/>
                <a:ea typeface="Calibri"/>
                <a:cs typeface="Calibri"/>
                <a:sym typeface="Calibri"/>
              </a:rPr>
              <a:t>Knowledge</a:t>
            </a:r>
            <a:r>
              <a:rPr b="1" i="0" lang="en-US" sz="1800" u="none" cap="none" strike="noStrike">
                <a:solidFill>
                  <a:srgbClr val="F79646"/>
                </a:solidFill>
                <a:latin typeface="Calibri"/>
                <a:ea typeface="Calibri"/>
                <a:cs typeface="Calibri"/>
                <a:sym typeface="Calibri"/>
              </a:rPr>
              <a:t> </a:t>
            </a:r>
            <a:br>
              <a:rPr b="1" i="0" lang="en-US" sz="1800" u="none" cap="none" strike="noStrike">
                <a:solidFill>
                  <a:srgbClr val="F79646"/>
                </a:solidFill>
                <a:latin typeface="Calibri"/>
                <a:ea typeface="Calibri"/>
                <a:cs typeface="Calibri"/>
                <a:sym typeface="Calibri"/>
              </a:rPr>
            </a:br>
            <a:r>
              <a:rPr b="1" i="0" lang="en-US" sz="1700" u="none" cap="none" strike="noStrike">
                <a:solidFill>
                  <a:srgbClr val="F79646"/>
                </a:solidFill>
                <a:latin typeface="Calibri"/>
                <a:ea typeface="Calibri"/>
                <a:cs typeface="Calibri"/>
                <a:sym typeface="Calibri"/>
              </a:rPr>
              <a:t>Graph</a:t>
            </a:r>
            <a:r>
              <a:rPr b="1" i="0" lang="en-US" sz="1800" u="none" cap="none" strike="noStrike">
                <a:solidFill>
                  <a:srgbClr val="F79646"/>
                </a:solidFill>
                <a:latin typeface="Calibri"/>
                <a:ea typeface="Calibri"/>
                <a:cs typeface="Calibri"/>
                <a:sym typeface="Calibri"/>
              </a:rPr>
              <a:t> </a:t>
            </a:r>
            <a:r>
              <a:rPr b="1" i="0" lang="en-US" sz="1100" u="none" cap="none" strike="noStrike">
                <a:solidFill>
                  <a:srgbClr val="F79646"/>
                </a:solidFill>
                <a:latin typeface="Calibri"/>
                <a:ea typeface="Calibri"/>
                <a:cs typeface="Calibri"/>
                <a:sym typeface="Calibri"/>
              </a:rPr>
              <a:t>in</a:t>
            </a:r>
          </a:p>
        </p:txBody>
      </p:sp>
      <p:pic>
        <p:nvPicPr>
          <p:cNvPr id="1283" name="Shape 1283"/>
          <p:cNvPicPr preferRelativeResize="0"/>
          <p:nvPr/>
        </p:nvPicPr>
        <p:blipFill rotWithShape="1">
          <a:blip r:embed="rId7">
            <a:alphaModFix/>
          </a:blip>
          <a:srcRect b="0" l="0" r="0" t="0"/>
          <a:stretch/>
        </p:blipFill>
        <p:spPr>
          <a:xfrm>
            <a:off x="8063784" y="3905907"/>
            <a:ext cx="853500" cy="853500"/>
          </a:xfrm>
          <a:prstGeom prst="rect">
            <a:avLst/>
          </a:prstGeom>
          <a:noFill/>
          <a:ln>
            <a:noFill/>
          </a:ln>
        </p:spPr>
      </p:pic>
      <p:pic>
        <p:nvPicPr>
          <p:cNvPr id="1284" name="Shape 1284"/>
          <p:cNvPicPr preferRelativeResize="0"/>
          <p:nvPr/>
        </p:nvPicPr>
        <p:blipFill rotWithShape="1">
          <a:blip r:embed="rId8">
            <a:alphaModFix/>
          </a:blip>
          <a:srcRect b="0" l="0" r="0" t="0"/>
          <a:stretch/>
        </p:blipFill>
        <p:spPr>
          <a:xfrm>
            <a:off x="7477000" y="832507"/>
            <a:ext cx="1435200" cy="747000"/>
          </a:xfrm>
          <a:prstGeom prst="rect">
            <a:avLst/>
          </a:prstGeom>
          <a:noFill/>
          <a:ln>
            <a:noFill/>
          </a:ln>
        </p:spPr>
      </p:pic>
      <p:sp>
        <p:nvSpPr>
          <p:cNvPr id="1285" name="Shape 1285"/>
          <p:cNvSpPr txBox="1"/>
          <p:nvPr/>
        </p:nvSpPr>
        <p:spPr>
          <a:xfrm>
            <a:off x="7859071" y="748337"/>
            <a:ext cx="525900" cy="611700"/>
          </a:xfrm>
          <a:prstGeom prst="rect">
            <a:avLst/>
          </a:prstGeom>
          <a:noFill/>
          <a:ln>
            <a:noFill/>
          </a:ln>
        </p:spPr>
        <p:txBody>
          <a:bodyPr anchorCtr="0" anchor="t" bIns="17150" lIns="34275" rIns="34275" tIns="17150">
            <a:noAutofit/>
          </a:bodyPr>
          <a:lstStyle/>
          <a:p>
            <a:pPr indent="0" lvl="0" marL="0" marR="0" rtl="0" algn="l">
              <a:lnSpc>
                <a:spcPct val="100000"/>
              </a:lnSpc>
              <a:spcBef>
                <a:spcPts val="0"/>
              </a:spcBef>
              <a:spcAft>
                <a:spcPts val="0"/>
              </a:spcAft>
              <a:buClr>
                <a:schemeClr val="lt1"/>
              </a:buClr>
              <a:buSzPct val="25000"/>
              <a:buFont typeface="Arial"/>
              <a:buNone/>
            </a:pPr>
            <a:r>
              <a:rPr b="0" i="0" lang="en-US" sz="3800" u="none" cap="none" strike="noStrike">
                <a:solidFill>
                  <a:schemeClr val="lt1"/>
                </a:solidFill>
                <a:latin typeface="Arial"/>
                <a:ea typeface="Arial"/>
                <a:cs typeface="Arial"/>
                <a:sym typeface="Arial"/>
              </a:rPr>
              <a:t>+</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9" name="Shape 1289"/>
        <p:cNvGrpSpPr/>
        <p:nvPr/>
      </p:nvGrpSpPr>
      <p:grpSpPr>
        <a:xfrm>
          <a:off x="0" y="0"/>
          <a:ext cx="0" cy="0"/>
          <a:chOff x="0" y="0"/>
          <a:chExt cx="0" cy="0"/>
        </a:xfrm>
      </p:grpSpPr>
      <p:sp>
        <p:nvSpPr>
          <p:cNvPr id="1290" name="Shape 1290"/>
          <p:cNvSpPr txBox="1"/>
          <p:nvPr>
            <p:ph type="title"/>
          </p:nvPr>
        </p:nvSpPr>
        <p:spPr>
          <a:xfrm>
            <a:off x="148589" y="-138277"/>
            <a:ext cx="7886700" cy="994200"/>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spcAft>
                <a:spcPts val="0"/>
              </a:spcAft>
              <a:buClr>
                <a:schemeClr val="dk1"/>
              </a:buClr>
              <a:buSzPct val="25000"/>
              <a:buFont typeface="Rokkitt"/>
              <a:buNone/>
            </a:pPr>
            <a:r>
              <a:rPr b="0" i="0" lang="en-US" sz="3000" u="none" cap="none" strike="noStrike">
                <a:solidFill>
                  <a:schemeClr val="dk1"/>
                </a:solidFill>
                <a:latin typeface="Arial"/>
                <a:ea typeface="Arial"/>
                <a:cs typeface="Arial"/>
                <a:sym typeface="Arial"/>
              </a:rPr>
              <a:t>Query Enrichment</a:t>
            </a:r>
          </a:p>
        </p:txBody>
      </p:sp>
      <p:pic>
        <p:nvPicPr>
          <p:cNvPr id="1291" name="Shape 1291"/>
          <p:cNvPicPr preferRelativeResize="0"/>
          <p:nvPr/>
        </p:nvPicPr>
        <p:blipFill rotWithShape="1">
          <a:blip r:embed="rId3">
            <a:alphaModFix/>
          </a:blip>
          <a:srcRect b="0" l="0" r="0" t="0"/>
          <a:stretch/>
        </p:blipFill>
        <p:spPr>
          <a:xfrm>
            <a:off x="1093503" y="603408"/>
            <a:ext cx="7137300" cy="4411800"/>
          </a:xfrm>
          <a:prstGeom prst="rect">
            <a:avLst/>
          </a:prstGeom>
          <a:noFill/>
          <a:ln>
            <a:noFill/>
          </a:ln>
        </p:spPr>
      </p:pic>
      <p:sp>
        <p:nvSpPr>
          <p:cNvPr id="1292" name="Shape 1292"/>
          <p:cNvSpPr txBox="1"/>
          <p:nvPr/>
        </p:nvSpPr>
        <p:spPr>
          <a:xfrm>
            <a:off x="718800" y="86625"/>
            <a:ext cx="7053600" cy="439800"/>
          </a:xfrm>
          <a:prstGeom prst="rect">
            <a:avLst/>
          </a:prstGeom>
          <a:noFill/>
          <a:ln>
            <a:noFill/>
          </a:ln>
        </p:spPr>
        <p:txBody>
          <a:bodyPr anchorCtr="0" anchor="ctr" bIns="28550" lIns="57125" rIns="57125" tIns="28550">
            <a:noAutofit/>
          </a:bodyPr>
          <a:lstStyle/>
          <a:p>
            <a:pPr indent="0" lvl="0" marL="0" marR="0" rtl="0" algn="ctr">
              <a:lnSpc>
                <a:spcPct val="100000"/>
              </a:lnSpc>
              <a:spcBef>
                <a:spcPts val="0"/>
              </a:spcBef>
              <a:spcAft>
                <a:spcPts val="0"/>
              </a:spcAft>
              <a:buClr>
                <a:srgbClr val="FFFFFF"/>
              </a:buClr>
              <a:buSzPct val="25000"/>
              <a:buFont typeface="Arial"/>
              <a:buNone/>
            </a:pPr>
            <a:r>
              <a:rPr b="1" i="0" lang="en-US" sz="2000" u="none" cap="none" strike="noStrike">
                <a:solidFill>
                  <a:srgbClr val="FFFFFF"/>
                </a:solidFill>
                <a:latin typeface="Arial"/>
                <a:ea typeface="Arial"/>
                <a:cs typeface="Arial"/>
                <a:sym typeface="Arial"/>
              </a:rPr>
              <a:t>Query Augmentation</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7" name="Shape 1297"/>
        <p:cNvGrpSpPr/>
        <p:nvPr/>
      </p:nvGrpSpPr>
      <p:grpSpPr>
        <a:xfrm>
          <a:off x="0" y="0"/>
          <a:ext cx="0" cy="0"/>
          <a:chOff x="0" y="0"/>
          <a:chExt cx="0" cy="0"/>
        </a:xfrm>
      </p:grpSpPr>
      <p:pic>
        <p:nvPicPr>
          <p:cNvPr id="1298" name="Shape 1298"/>
          <p:cNvPicPr preferRelativeResize="0"/>
          <p:nvPr>
            <p:ph idx="2" type="pic"/>
          </p:nvPr>
        </p:nvPicPr>
        <p:blipFill rotWithShape="1">
          <a:blip r:embed="rId3">
            <a:alphaModFix/>
          </a:blip>
          <a:srcRect b="0" l="563" r="563" t="0"/>
          <a:stretch/>
        </p:blipFill>
        <p:spPr>
          <a:xfrm>
            <a:off x="0" y="-10390"/>
            <a:ext cx="9132300" cy="5138400"/>
          </a:xfrm>
          <a:prstGeom prst="rect">
            <a:avLst/>
          </a:prstGeom>
          <a:noFill/>
          <a:ln>
            <a:noFill/>
          </a:ln>
        </p:spPr>
      </p:pic>
      <p:pic>
        <p:nvPicPr>
          <p:cNvPr id="1299" name="Shape 1299"/>
          <p:cNvPicPr preferRelativeResize="0"/>
          <p:nvPr>
            <p:ph idx="3" type="pic"/>
          </p:nvPr>
        </p:nvPicPr>
        <p:blipFill rotWithShape="1">
          <a:blip r:embed="rId4">
            <a:alphaModFix/>
          </a:blip>
          <a:srcRect b="0" l="0" r="0" t="0"/>
          <a:stretch/>
        </p:blipFill>
        <p:spPr>
          <a:xfrm>
            <a:off x="4389119" y="0"/>
            <a:ext cx="4743300" cy="4549200"/>
          </a:xfrm>
          <a:prstGeom prst="rect">
            <a:avLst/>
          </a:prstGeom>
          <a:solidFill>
            <a:srgbClr val="182642">
              <a:alpha val="49020"/>
            </a:srgbClr>
          </a:solidFill>
          <a:ln>
            <a:noFill/>
          </a:ln>
        </p:spPr>
      </p:pic>
      <p:sp>
        <p:nvSpPr>
          <p:cNvPr id="1300" name="Shape 1300"/>
          <p:cNvSpPr txBox="1"/>
          <p:nvPr>
            <p:ph idx="1" type="body"/>
          </p:nvPr>
        </p:nvSpPr>
        <p:spPr>
          <a:xfrm>
            <a:off x="4528655" y="123068"/>
            <a:ext cx="4486800" cy="5186700"/>
          </a:xfrm>
          <a:prstGeom prst="rect">
            <a:avLst/>
          </a:prstGeom>
          <a:noFill/>
          <a:ln>
            <a:noFill/>
          </a:ln>
        </p:spPr>
        <p:txBody>
          <a:bodyPr anchorCtr="0" anchor="t" bIns="34275" lIns="68575" rIns="68575" tIns="0">
            <a:noAutofit/>
          </a:bodyPr>
          <a:lstStyle/>
          <a:p>
            <a:pPr indent="0" lvl="0" marL="0" marR="0" rtl="0" algn="l">
              <a:lnSpc>
                <a:spcPct val="90000"/>
              </a:lnSpc>
              <a:spcBef>
                <a:spcPts val="0"/>
              </a:spcBef>
              <a:spcAft>
                <a:spcPts val="0"/>
              </a:spcAft>
              <a:buClr>
                <a:schemeClr val="accent1"/>
              </a:buClr>
              <a:buSzPct val="25000"/>
              <a:buFont typeface="Arial"/>
              <a:buNone/>
            </a:pPr>
            <a:r>
              <a:rPr b="0" i="0" lang="en-US" sz="3000" u="none" cap="none" strike="noStrike">
                <a:solidFill>
                  <a:schemeClr val="lt1"/>
                </a:solidFill>
                <a:latin typeface="Calibri"/>
                <a:ea typeface="Calibri"/>
                <a:cs typeface="Calibri"/>
                <a:sym typeface="Calibri"/>
              </a:rPr>
              <a:t>Semantic Autocomplete</a:t>
            </a:r>
          </a:p>
          <a:p>
            <a:pPr indent="0" lvl="0" marL="0" marR="0" rtl="0" algn="l">
              <a:lnSpc>
                <a:spcPct val="90000"/>
              </a:lnSpc>
              <a:spcBef>
                <a:spcPts val="0"/>
              </a:spcBef>
              <a:spcAft>
                <a:spcPts val="0"/>
              </a:spcAft>
              <a:buClr>
                <a:schemeClr val="accent1"/>
              </a:buClr>
              <a:buSzPct val="25000"/>
              <a:buFont typeface="Arial"/>
              <a:buNone/>
            </a:pPr>
            <a:r>
              <a:t/>
            </a:r>
            <a:endParaRPr b="0" i="0" sz="2000" u="none" cap="none" strike="noStrike">
              <a:solidFill>
                <a:schemeClr val="lt1"/>
              </a:solidFill>
              <a:latin typeface="Calibri"/>
              <a:ea typeface="Calibri"/>
              <a:cs typeface="Calibri"/>
              <a:sym typeface="Calibri"/>
            </a:endParaRPr>
          </a:p>
          <a:p>
            <a:pPr indent="-330200" lvl="0" marL="342900" marR="0" rtl="0" algn="l">
              <a:lnSpc>
                <a:spcPct val="90000"/>
              </a:lnSpc>
              <a:spcBef>
                <a:spcPts val="0"/>
              </a:spcBef>
              <a:spcAft>
                <a:spcPts val="0"/>
              </a:spcAft>
              <a:buClr>
                <a:schemeClr val="accent1"/>
              </a:buClr>
              <a:buSzPct val="100000"/>
              <a:buFont typeface="Arial"/>
              <a:buChar char="•"/>
            </a:pPr>
            <a:r>
              <a:rPr b="0" i="0" lang="en-US" sz="2000" u="none" cap="none" strike="noStrike">
                <a:solidFill>
                  <a:schemeClr val="lt1"/>
                </a:solidFill>
                <a:latin typeface="Calibri"/>
                <a:ea typeface="Calibri"/>
                <a:cs typeface="Calibri"/>
                <a:sym typeface="Calibri"/>
              </a:rPr>
              <a:t>Shows top terms for any search</a:t>
            </a:r>
          </a:p>
          <a:p>
            <a:pPr indent="0" lvl="0" marL="0" marR="0" rtl="0" algn="l">
              <a:lnSpc>
                <a:spcPct val="90000"/>
              </a:lnSpc>
              <a:spcBef>
                <a:spcPts val="0"/>
              </a:spcBef>
              <a:spcAft>
                <a:spcPts val="0"/>
              </a:spcAft>
              <a:buClr>
                <a:schemeClr val="lt1"/>
              </a:buClr>
              <a:buSzPct val="25000"/>
              <a:buFont typeface="Rokkitt"/>
              <a:buNone/>
            </a:pPr>
            <a:r>
              <a:t/>
            </a:r>
            <a:endParaRPr b="0" i="0" sz="1500" u="none" cap="none" strike="noStrike">
              <a:solidFill>
                <a:schemeClr val="lt1"/>
              </a:solidFill>
              <a:latin typeface="Calibri"/>
              <a:ea typeface="Calibri"/>
              <a:cs typeface="Calibri"/>
              <a:sym typeface="Calibri"/>
            </a:endParaRPr>
          </a:p>
          <a:p>
            <a:pPr indent="-330200" lvl="0" marL="342900" marR="0" rtl="0" algn="l">
              <a:lnSpc>
                <a:spcPct val="90000"/>
              </a:lnSpc>
              <a:spcBef>
                <a:spcPts val="0"/>
              </a:spcBef>
              <a:spcAft>
                <a:spcPts val="0"/>
              </a:spcAft>
              <a:buClr>
                <a:schemeClr val="accent1"/>
              </a:buClr>
              <a:buSzPct val="100000"/>
              <a:buFont typeface="Arial"/>
              <a:buChar char="•"/>
            </a:pPr>
            <a:r>
              <a:rPr b="0" i="0" lang="en-US" sz="2000" u="none" cap="none" strike="noStrike">
                <a:solidFill>
                  <a:schemeClr val="lt1"/>
                </a:solidFill>
                <a:latin typeface="Calibri"/>
                <a:ea typeface="Calibri"/>
                <a:cs typeface="Calibri"/>
                <a:sym typeface="Calibri"/>
              </a:rPr>
              <a:t>Breaks out job titles, skills, companies, related keywords, and other categories</a:t>
            </a:r>
          </a:p>
          <a:p>
            <a:pPr indent="0" lvl="0" marL="0" marR="0" rtl="0" algn="l">
              <a:lnSpc>
                <a:spcPct val="90000"/>
              </a:lnSpc>
              <a:spcBef>
                <a:spcPts val="0"/>
              </a:spcBef>
              <a:spcAft>
                <a:spcPts val="0"/>
              </a:spcAft>
              <a:buClr>
                <a:schemeClr val="lt1"/>
              </a:buClr>
              <a:buSzPct val="25000"/>
              <a:buFont typeface="Rokkitt"/>
              <a:buNone/>
            </a:pPr>
            <a:r>
              <a:t/>
            </a:r>
            <a:endParaRPr b="0" i="0" sz="1500" u="none" cap="none" strike="noStrike">
              <a:solidFill>
                <a:schemeClr val="lt1"/>
              </a:solidFill>
              <a:latin typeface="Calibri"/>
              <a:ea typeface="Calibri"/>
              <a:cs typeface="Calibri"/>
              <a:sym typeface="Calibri"/>
            </a:endParaRPr>
          </a:p>
          <a:p>
            <a:pPr indent="-330200" lvl="0" marL="342900" marR="0" rtl="0" algn="l">
              <a:lnSpc>
                <a:spcPct val="90000"/>
              </a:lnSpc>
              <a:spcBef>
                <a:spcPts val="0"/>
              </a:spcBef>
              <a:spcAft>
                <a:spcPts val="0"/>
              </a:spcAft>
              <a:buClr>
                <a:schemeClr val="accent1"/>
              </a:buClr>
              <a:buSzPct val="100000"/>
              <a:buFont typeface="Arial"/>
              <a:buChar char="•"/>
            </a:pPr>
            <a:r>
              <a:rPr b="0" i="0" lang="en-US" sz="2000" u="none" cap="none" strike="noStrike">
                <a:solidFill>
                  <a:schemeClr val="lt1"/>
                </a:solidFill>
                <a:latin typeface="Calibri"/>
                <a:ea typeface="Calibri"/>
                <a:cs typeface="Calibri"/>
                <a:sym typeface="Calibri"/>
              </a:rPr>
              <a:t>Understands abbreviations, alternate forms, misspellings</a:t>
            </a:r>
          </a:p>
          <a:p>
            <a:pPr indent="0" lvl="0" marL="0" marR="0" rtl="0" algn="l">
              <a:lnSpc>
                <a:spcPct val="90000"/>
              </a:lnSpc>
              <a:spcBef>
                <a:spcPts val="0"/>
              </a:spcBef>
              <a:spcAft>
                <a:spcPts val="0"/>
              </a:spcAft>
              <a:buClr>
                <a:schemeClr val="lt1"/>
              </a:buClr>
              <a:buSzPct val="25000"/>
              <a:buFont typeface="Rokkitt"/>
              <a:buNone/>
            </a:pPr>
            <a:r>
              <a:t/>
            </a:r>
            <a:endParaRPr b="0" i="0" sz="1500" u="none" cap="none" strike="noStrike">
              <a:solidFill>
                <a:schemeClr val="lt1"/>
              </a:solidFill>
              <a:latin typeface="Calibri"/>
              <a:ea typeface="Calibri"/>
              <a:cs typeface="Calibri"/>
              <a:sym typeface="Calibri"/>
            </a:endParaRPr>
          </a:p>
          <a:p>
            <a:pPr indent="-330200" lvl="0" marL="342900" marR="0" rtl="0" algn="l">
              <a:lnSpc>
                <a:spcPct val="90000"/>
              </a:lnSpc>
              <a:spcBef>
                <a:spcPts val="0"/>
              </a:spcBef>
              <a:spcAft>
                <a:spcPts val="0"/>
              </a:spcAft>
              <a:buClr>
                <a:schemeClr val="accent1"/>
              </a:buClr>
              <a:buSzPct val="100000"/>
              <a:buFont typeface="Arial"/>
              <a:buChar char="•"/>
            </a:pPr>
            <a:r>
              <a:rPr b="0" i="0" lang="en-US" sz="2000" u="none" cap="none" strike="noStrike">
                <a:solidFill>
                  <a:schemeClr val="lt1"/>
                </a:solidFill>
                <a:latin typeface="Calibri"/>
                <a:ea typeface="Calibri"/>
                <a:cs typeface="Calibri"/>
                <a:sym typeface="Calibri"/>
              </a:rPr>
              <a:t>Supports full Boolean syntax and multi-term autocomplete</a:t>
            </a:r>
          </a:p>
          <a:p>
            <a:pPr indent="0" lvl="0" marL="0" marR="0" rtl="0" algn="l">
              <a:lnSpc>
                <a:spcPct val="90000"/>
              </a:lnSpc>
              <a:spcBef>
                <a:spcPts val="0"/>
              </a:spcBef>
              <a:spcAft>
                <a:spcPts val="0"/>
              </a:spcAft>
              <a:buClr>
                <a:schemeClr val="lt1"/>
              </a:buClr>
              <a:buSzPct val="25000"/>
              <a:buFont typeface="Rokkitt"/>
              <a:buNone/>
            </a:pPr>
            <a:r>
              <a:t/>
            </a:r>
            <a:endParaRPr b="0" i="0" sz="1500" u="none" cap="none" strike="noStrike">
              <a:solidFill>
                <a:schemeClr val="lt1"/>
              </a:solidFill>
              <a:latin typeface="Calibri"/>
              <a:ea typeface="Calibri"/>
              <a:cs typeface="Calibri"/>
              <a:sym typeface="Calibri"/>
            </a:endParaRPr>
          </a:p>
          <a:p>
            <a:pPr indent="-330200" lvl="0" marL="342900" marR="0" rtl="0" algn="l">
              <a:lnSpc>
                <a:spcPct val="90000"/>
              </a:lnSpc>
              <a:spcBef>
                <a:spcPts val="0"/>
              </a:spcBef>
              <a:spcAft>
                <a:spcPts val="0"/>
              </a:spcAft>
              <a:buClr>
                <a:schemeClr val="accent1"/>
              </a:buClr>
              <a:buSzPct val="100000"/>
              <a:buFont typeface="Arial"/>
              <a:buChar char="•"/>
            </a:pPr>
            <a:r>
              <a:rPr b="0" i="0" lang="en-US" sz="2000" u="none" cap="none" strike="noStrike">
                <a:solidFill>
                  <a:schemeClr val="lt1"/>
                </a:solidFill>
                <a:latin typeface="Calibri"/>
                <a:ea typeface="Calibri"/>
                <a:cs typeface="Calibri"/>
                <a:sym typeface="Calibri"/>
              </a:rPr>
              <a:t>Enables fielded search on entities, not just keywords</a:t>
            </a:r>
          </a:p>
          <a:p>
            <a:pPr indent="0" lvl="0" marL="0" marR="0" rtl="0" algn="l">
              <a:lnSpc>
                <a:spcPct val="90000"/>
              </a:lnSpc>
              <a:spcBef>
                <a:spcPts val="0"/>
              </a:spcBef>
              <a:spcAft>
                <a:spcPts val="0"/>
              </a:spcAft>
              <a:buClr>
                <a:schemeClr val="accent1"/>
              </a:buClr>
              <a:buSzPct val="25000"/>
              <a:buFont typeface="Arial"/>
              <a:buNone/>
            </a:pPr>
            <a:r>
              <a:t/>
            </a:r>
            <a:endParaRPr b="0" i="0" sz="2000" u="none" cap="none" strike="noStrike">
              <a:solidFill>
                <a:schemeClr val="lt1"/>
              </a:solidFill>
              <a:latin typeface="Rokkitt"/>
              <a:ea typeface="Rokkitt"/>
              <a:cs typeface="Rokkitt"/>
              <a:sym typeface="Rokkitt"/>
            </a:endParaRPr>
          </a:p>
        </p:txBody>
      </p:sp>
      <p:pic>
        <p:nvPicPr>
          <p:cNvPr id="1301" name="Shape 1301"/>
          <p:cNvPicPr preferRelativeResize="0"/>
          <p:nvPr/>
        </p:nvPicPr>
        <p:blipFill rotWithShape="1">
          <a:blip r:embed="rId5">
            <a:alphaModFix/>
          </a:blip>
          <a:srcRect b="0" l="0" r="0" t="0"/>
          <a:stretch/>
        </p:blipFill>
        <p:spPr>
          <a:xfrm>
            <a:off x="460995" y="2916527"/>
            <a:ext cx="2161800" cy="218100"/>
          </a:xfrm>
          <a:prstGeom prst="rect">
            <a:avLst/>
          </a:prstGeom>
          <a:noFill/>
          <a:ln>
            <a:noFill/>
          </a:ln>
        </p:spPr>
      </p:pic>
      <p:pic>
        <p:nvPicPr>
          <p:cNvPr id="1302" name="Shape 1302"/>
          <p:cNvPicPr preferRelativeResize="0"/>
          <p:nvPr/>
        </p:nvPicPr>
        <p:blipFill rotWithShape="1">
          <a:blip r:embed="rId5">
            <a:alphaModFix/>
          </a:blip>
          <a:srcRect b="0" l="0" r="0" t="0"/>
          <a:stretch/>
        </p:blipFill>
        <p:spPr>
          <a:xfrm>
            <a:off x="460995" y="3785692"/>
            <a:ext cx="2161800" cy="218100"/>
          </a:xfrm>
          <a:prstGeom prst="rect">
            <a:avLst/>
          </a:prstGeom>
          <a:noFill/>
          <a:ln>
            <a:noFill/>
          </a:ln>
        </p:spPr>
      </p:pic>
      <p:pic>
        <p:nvPicPr>
          <p:cNvPr id="1303" name="Shape 1303"/>
          <p:cNvPicPr preferRelativeResize="0"/>
          <p:nvPr/>
        </p:nvPicPr>
        <p:blipFill rotWithShape="1">
          <a:blip r:embed="rId5">
            <a:alphaModFix/>
          </a:blip>
          <a:srcRect b="0" l="0" r="0" t="0"/>
          <a:stretch/>
        </p:blipFill>
        <p:spPr>
          <a:xfrm>
            <a:off x="460995" y="4654857"/>
            <a:ext cx="2161800" cy="218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7" name="Shape 1307"/>
        <p:cNvGrpSpPr/>
        <p:nvPr/>
      </p:nvGrpSpPr>
      <p:grpSpPr>
        <a:xfrm>
          <a:off x="0" y="0"/>
          <a:ext cx="0" cy="0"/>
          <a:chOff x="0" y="0"/>
          <a:chExt cx="0" cy="0"/>
        </a:xfrm>
      </p:grpSpPr>
      <p:pic>
        <p:nvPicPr>
          <p:cNvPr id="1308" name="Shape 1308"/>
          <p:cNvPicPr preferRelativeResize="0"/>
          <p:nvPr/>
        </p:nvPicPr>
        <p:blipFill rotWithShape="1">
          <a:blip r:embed="rId3">
            <a:alphaModFix/>
          </a:blip>
          <a:srcRect b="8635" l="0" r="0" t="6618"/>
          <a:stretch/>
        </p:blipFill>
        <p:spPr>
          <a:xfrm>
            <a:off x="0" y="-11240"/>
            <a:ext cx="9158700" cy="5154600"/>
          </a:xfrm>
          <a:prstGeom prst="rect">
            <a:avLst/>
          </a:prstGeom>
          <a:noFill/>
          <a:ln>
            <a:noFill/>
          </a:ln>
        </p:spPr>
      </p:pic>
      <p:pic>
        <p:nvPicPr>
          <p:cNvPr id="1309" name="Shape 1309"/>
          <p:cNvPicPr preferRelativeResize="0"/>
          <p:nvPr>
            <p:ph idx="2" type="pic"/>
          </p:nvPr>
        </p:nvPicPr>
        <p:blipFill rotWithShape="1">
          <a:blip r:embed="rId4">
            <a:alphaModFix/>
          </a:blip>
          <a:srcRect b="0" l="0" r="0" t="0"/>
          <a:stretch/>
        </p:blipFill>
        <p:spPr>
          <a:xfrm>
            <a:off x="0" y="0"/>
            <a:ext cx="9144000" cy="5143500"/>
          </a:xfrm>
          <a:prstGeom prst="rect">
            <a:avLst/>
          </a:prstGeom>
          <a:solidFill>
            <a:srgbClr val="182642">
              <a:alpha val="49020"/>
            </a:srgbClr>
          </a:solidFill>
          <a:ln>
            <a:noFill/>
          </a:ln>
        </p:spPr>
      </p:pic>
      <p:pic>
        <p:nvPicPr>
          <p:cNvPr id="1310" name="Shape 1310"/>
          <p:cNvPicPr preferRelativeResize="0"/>
          <p:nvPr/>
        </p:nvPicPr>
        <p:blipFill rotWithShape="1">
          <a:blip r:embed="rId5">
            <a:alphaModFix/>
          </a:blip>
          <a:srcRect b="0" l="0" r="0" t="0"/>
          <a:stretch/>
        </p:blipFill>
        <p:spPr>
          <a:xfrm>
            <a:off x="518158" y="502920"/>
            <a:ext cx="8264700" cy="1071000"/>
          </a:xfrm>
          <a:prstGeom prst="rect">
            <a:avLst/>
          </a:prstGeom>
          <a:noFill/>
          <a:ln>
            <a:noFill/>
          </a:ln>
        </p:spPr>
      </p:pic>
      <p:pic>
        <p:nvPicPr>
          <p:cNvPr id="1311" name="Shape 1311"/>
          <p:cNvPicPr preferRelativeResize="0"/>
          <p:nvPr/>
        </p:nvPicPr>
        <p:blipFill rotWithShape="1">
          <a:blip r:embed="rId6">
            <a:alphaModFix/>
          </a:blip>
          <a:srcRect b="0" l="0" r="0" t="0"/>
          <a:stretch/>
        </p:blipFill>
        <p:spPr>
          <a:xfrm>
            <a:off x="518158" y="1782602"/>
            <a:ext cx="8264700" cy="2872499"/>
          </a:xfrm>
          <a:prstGeom prst="rect">
            <a:avLst/>
          </a:prstGeom>
          <a:noFill/>
          <a:ln>
            <a:noFill/>
          </a:ln>
        </p:spPr>
      </p:pic>
      <p:pic>
        <p:nvPicPr>
          <p:cNvPr id="1312" name="Shape 1312"/>
          <p:cNvPicPr preferRelativeResize="0"/>
          <p:nvPr/>
        </p:nvPicPr>
        <p:blipFill rotWithShape="1">
          <a:blip r:embed="rId7">
            <a:alphaModFix/>
          </a:blip>
          <a:srcRect b="0" l="0" r="0" t="0"/>
          <a:stretch/>
        </p:blipFill>
        <p:spPr>
          <a:xfrm>
            <a:off x="5150742" y="1813925"/>
            <a:ext cx="2198700" cy="334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000"/>
                                        <p:tgtEl>
                                          <p:spTgt spid="1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500"/>
                                        <p:tgtEl>
                                          <p:spTgt spid="1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500"/>
                                        <p:tgtEl>
                                          <p:spTgt spid="1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2" name="Shape 932"/>
        <p:cNvGrpSpPr/>
        <p:nvPr/>
      </p:nvGrpSpPr>
      <p:grpSpPr>
        <a:xfrm>
          <a:off x="0" y="0"/>
          <a:ext cx="0" cy="0"/>
          <a:chOff x="0" y="0"/>
          <a:chExt cx="0" cy="0"/>
        </a:xfrm>
      </p:grpSpPr>
      <p:sp>
        <p:nvSpPr>
          <p:cNvPr id="933" name="Shape 933"/>
          <p:cNvSpPr txBox="1"/>
          <p:nvPr>
            <p:ph idx="1" type="body"/>
          </p:nvPr>
        </p:nvSpPr>
        <p:spPr>
          <a:xfrm>
            <a:off x="371475" y="3207116"/>
            <a:ext cx="6614100" cy="454199"/>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chemeClr val="accent1"/>
              </a:buClr>
              <a:buSzPct val="25000"/>
              <a:buFont typeface="Arial"/>
              <a:buNone/>
            </a:pPr>
            <a:r>
              <a:rPr b="0" i="0" lang="en-US" sz="1800" u="none" cap="none" strike="noStrike">
                <a:solidFill>
                  <a:schemeClr val="lt1"/>
                </a:solidFill>
                <a:latin typeface="Calibri"/>
                <a:ea typeface="Calibri"/>
                <a:cs typeface="Calibri"/>
                <a:sym typeface="Calibri"/>
              </a:rPr>
              <a:t>Khalifeh AlJadda</a:t>
            </a:r>
          </a:p>
          <a:p>
            <a:pPr indent="0" lvl="0" marL="0" marR="0" rtl="0" algn="l">
              <a:lnSpc>
                <a:spcPct val="100000"/>
              </a:lnSpc>
              <a:spcBef>
                <a:spcPts val="0"/>
              </a:spcBef>
              <a:spcAft>
                <a:spcPts val="0"/>
              </a:spcAft>
              <a:buClr>
                <a:schemeClr val="accent1"/>
              </a:buClr>
              <a:buSzPct val="25000"/>
              <a:buFont typeface="Arial"/>
              <a:buNone/>
            </a:pPr>
            <a:r>
              <a:rPr b="0" i="0" lang="en-US" sz="1800" u="none" cap="none" strike="noStrike">
                <a:solidFill>
                  <a:schemeClr val="lt1"/>
                </a:solidFill>
                <a:latin typeface="Calibri"/>
                <a:ea typeface="Calibri"/>
                <a:cs typeface="Calibri"/>
                <a:sym typeface="Calibri"/>
              </a:rPr>
              <a:t>Mohammed Korayem</a:t>
            </a:r>
          </a:p>
          <a:p>
            <a:pPr indent="0" lvl="0" marL="0" marR="0" rtl="0" algn="l">
              <a:lnSpc>
                <a:spcPct val="100000"/>
              </a:lnSpc>
              <a:spcBef>
                <a:spcPts val="0"/>
              </a:spcBef>
              <a:spcAft>
                <a:spcPts val="0"/>
              </a:spcAft>
              <a:buClr>
                <a:schemeClr val="accent1"/>
              </a:buClr>
              <a:buSzPct val="25000"/>
              <a:buFont typeface="Arial"/>
              <a:buNone/>
            </a:pPr>
            <a:r>
              <a:t/>
            </a:r>
            <a:endParaRPr b="0" i="0" sz="1800" u="none" cap="none" strike="noStrike">
              <a:solidFill>
                <a:schemeClr val="lt1"/>
              </a:solidFill>
              <a:latin typeface="Calibri"/>
              <a:ea typeface="Calibri"/>
              <a:cs typeface="Calibri"/>
              <a:sym typeface="Calibri"/>
            </a:endParaRPr>
          </a:p>
        </p:txBody>
      </p:sp>
      <p:sp>
        <p:nvSpPr>
          <p:cNvPr id="934" name="Shape 934"/>
          <p:cNvSpPr txBox="1"/>
          <p:nvPr>
            <p:ph idx="3" type="body"/>
          </p:nvPr>
        </p:nvSpPr>
        <p:spPr>
          <a:xfrm>
            <a:off x="371475" y="1200150"/>
            <a:ext cx="5619600" cy="1988700"/>
          </a:xfrm>
          <a:prstGeom prst="rect">
            <a:avLst/>
          </a:prstGeom>
          <a:noFill/>
          <a:ln>
            <a:noFill/>
          </a:ln>
        </p:spPr>
        <p:txBody>
          <a:bodyPr anchorCtr="0" anchor="b" bIns="34275" lIns="68575" rIns="68575" tIns="34275">
            <a:noAutofit/>
          </a:bodyPr>
          <a:lstStyle/>
          <a:p>
            <a:pPr indent="0" lvl="0" marL="0" marR="0" rtl="0" algn="l">
              <a:lnSpc>
                <a:spcPct val="100000"/>
              </a:lnSpc>
              <a:spcBef>
                <a:spcPts val="0"/>
              </a:spcBef>
              <a:spcAft>
                <a:spcPts val="0"/>
              </a:spcAft>
              <a:buClr>
                <a:schemeClr val="accent1"/>
              </a:buClr>
              <a:buSzPct val="25000"/>
              <a:buFont typeface="Arial"/>
              <a:buNone/>
            </a:pPr>
            <a:r>
              <a:rPr b="0" i="0" lang="en-US" sz="4100" u="none" cap="none" strike="noStrike">
                <a:solidFill>
                  <a:schemeClr val="lt1"/>
                </a:solidFill>
                <a:latin typeface="Rokkitt"/>
                <a:ea typeface="Rokkitt"/>
                <a:cs typeface="Rokkitt"/>
                <a:sym typeface="Rokkitt"/>
              </a:rPr>
              <a:t>Learning to Rank (LTR)</a:t>
            </a:r>
          </a:p>
        </p:txBody>
      </p:sp>
      <p:sp>
        <p:nvSpPr>
          <p:cNvPr id="935" name="Shape 935"/>
          <p:cNvSpPr/>
          <p:nvPr/>
        </p:nvSpPr>
        <p:spPr>
          <a:xfrm>
            <a:off x="-8433" y="3892266"/>
            <a:ext cx="9152400" cy="1018500"/>
          </a:xfrm>
          <a:prstGeom prst="rect">
            <a:avLst/>
          </a:prstGeom>
          <a:solidFill>
            <a:srgbClr val="F1F1F2">
              <a:alpha val="843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pic>
        <p:nvPicPr>
          <p:cNvPr id="936" name="Shape 936"/>
          <p:cNvPicPr preferRelativeResize="0"/>
          <p:nvPr/>
        </p:nvPicPr>
        <p:blipFill rotWithShape="1">
          <a:blip r:embed="rId3">
            <a:alphaModFix/>
          </a:blip>
          <a:srcRect b="0" l="0" r="0" t="0"/>
          <a:stretch/>
        </p:blipFill>
        <p:spPr>
          <a:xfrm>
            <a:off x="6609871" y="4025767"/>
            <a:ext cx="2413200" cy="798300"/>
          </a:xfrm>
          <a:prstGeom prst="rect">
            <a:avLst/>
          </a:prstGeom>
          <a:noFill/>
          <a:ln>
            <a:noFill/>
          </a:ln>
        </p:spPr>
      </p:pic>
      <p:sp>
        <p:nvSpPr>
          <p:cNvPr id="937" name="Shape 937"/>
          <p:cNvSpPr txBox="1"/>
          <p:nvPr/>
        </p:nvSpPr>
        <p:spPr>
          <a:xfrm>
            <a:off x="371475" y="3557525"/>
            <a:ext cx="5475900" cy="16233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accent1"/>
              </a:buClr>
              <a:buSzPct val="25000"/>
              <a:buFont typeface="Calibri"/>
              <a:buNone/>
            </a:pPr>
            <a:r>
              <a:rPr b="1" lang="en-US" sz="2400">
                <a:solidFill>
                  <a:schemeClr val="accent1"/>
                </a:solidFill>
                <a:latin typeface="Calibri"/>
                <a:ea typeface="Calibri"/>
                <a:cs typeface="Calibri"/>
                <a:sym typeface="Calibri"/>
              </a:rPr>
              <a:t>Roadmap</a:t>
            </a:r>
          </a:p>
        </p:txBody>
      </p:sp>
      <p:pic>
        <p:nvPicPr>
          <p:cNvPr id="938" name="Shape 938"/>
          <p:cNvPicPr preferRelativeResize="0"/>
          <p:nvPr/>
        </p:nvPicPr>
        <p:blipFill>
          <a:blip r:embed="rId4">
            <a:alphaModFix/>
          </a:blip>
          <a:stretch>
            <a:fillRect/>
          </a:stretch>
        </p:blipFill>
        <p:spPr>
          <a:xfrm>
            <a:off x="49749" y="37325"/>
            <a:ext cx="9094224" cy="3854949"/>
          </a:xfrm>
          <a:prstGeom prst="rect">
            <a:avLst/>
          </a:prstGeom>
          <a:noFill/>
          <a:ln>
            <a:noFill/>
          </a:ln>
        </p:spPr>
      </p:pic>
      <p:sp>
        <p:nvSpPr>
          <p:cNvPr id="939" name="Shape 939"/>
          <p:cNvSpPr txBox="1"/>
          <p:nvPr/>
        </p:nvSpPr>
        <p:spPr>
          <a:xfrm>
            <a:off x="6426875" y="1432650"/>
            <a:ext cx="2308200" cy="387900"/>
          </a:xfrm>
          <a:prstGeom prst="rect">
            <a:avLst/>
          </a:prstGeom>
          <a:noFill/>
          <a:ln>
            <a:noFill/>
          </a:ln>
        </p:spPr>
        <p:txBody>
          <a:bodyPr anchorCtr="0" anchor="t" bIns="91425" lIns="91425" rIns="91425" tIns="91425">
            <a:noAutofit/>
          </a:bodyPr>
          <a:lstStyle/>
          <a:p>
            <a:pPr lvl="0">
              <a:spcBef>
                <a:spcPts val="0"/>
              </a:spcBef>
              <a:buNone/>
            </a:pPr>
            <a:r>
              <a:rPr b="1" lang="en-US">
                <a:solidFill>
                  <a:srgbClr val="434343"/>
                </a:solidFill>
              </a:rPr>
              <a:t>Keyword-based Search</a:t>
            </a:r>
          </a:p>
        </p:txBody>
      </p:sp>
      <p:sp>
        <p:nvSpPr>
          <p:cNvPr id="940" name="Shape 940"/>
          <p:cNvSpPr txBox="1"/>
          <p:nvPr/>
        </p:nvSpPr>
        <p:spPr>
          <a:xfrm>
            <a:off x="818950" y="0"/>
            <a:ext cx="2308200" cy="387900"/>
          </a:xfrm>
          <a:prstGeom prst="rect">
            <a:avLst/>
          </a:prstGeom>
          <a:noFill/>
          <a:ln>
            <a:noFill/>
          </a:ln>
        </p:spPr>
        <p:txBody>
          <a:bodyPr anchorCtr="0" anchor="t" bIns="91425" lIns="91425" rIns="91425" tIns="91425">
            <a:noAutofit/>
          </a:bodyPr>
          <a:lstStyle/>
          <a:p>
            <a:pPr lvl="0" rtl="0">
              <a:spcBef>
                <a:spcPts val="0"/>
              </a:spcBef>
              <a:buNone/>
            </a:pPr>
            <a:r>
              <a:rPr b="1" lang="en-US">
                <a:solidFill>
                  <a:srgbClr val="434343"/>
                </a:solidFill>
              </a:rPr>
              <a:t>Semantic Search</a:t>
            </a:r>
          </a:p>
        </p:txBody>
      </p:sp>
      <p:sp>
        <p:nvSpPr>
          <p:cNvPr id="941" name="Shape 941"/>
          <p:cNvSpPr/>
          <p:nvPr/>
        </p:nvSpPr>
        <p:spPr>
          <a:xfrm flipH="1">
            <a:off x="1678900" y="2408825"/>
            <a:ext cx="2168700" cy="798300"/>
          </a:xfrm>
          <a:prstGeom prst="wedgeRoundRectCallout">
            <a:avLst>
              <a:gd fmla="val -72138" name="adj1"/>
              <a:gd fmla="val 60760"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a:t>Semantic Discovery</a:t>
            </a:r>
          </a:p>
        </p:txBody>
      </p:sp>
      <p:sp>
        <p:nvSpPr>
          <p:cNvPr id="942" name="Shape 942"/>
          <p:cNvSpPr/>
          <p:nvPr/>
        </p:nvSpPr>
        <p:spPr>
          <a:xfrm>
            <a:off x="3944087" y="679375"/>
            <a:ext cx="1982100" cy="798300"/>
          </a:xfrm>
          <a:prstGeom prst="wedgeRoundRectCallout">
            <a:avLst>
              <a:gd fmla="val -40685" name="adj1"/>
              <a:gd fmla="val 64296"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a:t>Semantic Knowledge Graph</a:t>
            </a:r>
          </a:p>
          <a:p>
            <a:pPr lvl="0" rtl="0">
              <a:spcBef>
                <a:spcPts val="0"/>
              </a:spcBef>
              <a:buNone/>
            </a:pPr>
            <a:r>
              <a:t/>
            </a:r>
            <a:endParaRPr/>
          </a:p>
        </p:txBody>
      </p:sp>
      <p:sp>
        <p:nvSpPr>
          <p:cNvPr id="943" name="Shape 943"/>
          <p:cNvSpPr/>
          <p:nvPr/>
        </p:nvSpPr>
        <p:spPr>
          <a:xfrm flipH="1">
            <a:off x="1145050" y="1200150"/>
            <a:ext cx="1982100" cy="798300"/>
          </a:xfrm>
          <a:prstGeom prst="wedgeRoundRectCallout">
            <a:avLst>
              <a:gd fmla="val -66901" name="adj1"/>
              <a:gd fmla="val -90668"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Query understanding</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6" name="Shape 1316"/>
        <p:cNvGrpSpPr/>
        <p:nvPr/>
      </p:nvGrpSpPr>
      <p:grpSpPr>
        <a:xfrm>
          <a:off x="0" y="0"/>
          <a:ext cx="0" cy="0"/>
          <a:chOff x="0" y="0"/>
          <a:chExt cx="0" cy="0"/>
        </a:xfrm>
      </p:grpSpPr>
      <p:sp>
        <p:nvSpPr>
          <p:cNvPr id="1317" name="Shape 1317"/>
          <p:cNvSpPr txBox="1"/>
          <p:nvPr>
            <p:ph idx="4294967295" type="body"/>
          </p:nvPr>
        </p:nvSpPr>
        <p:spPr>
          <a:xfrm>
            <a:off x="533800" y="852951"/>
            <a:ext cx="8521800" cy="4053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Search QA System:</a:t>
            </a:r>
          </a:p>
        </p:txBody>
      </p:sp>
      <p:pic>
        <p:nvPicPr>
          <p:cNvPr id="1318" name="Shape 1318"/>
          <p:cNvPicPr preferRelativeResize="0"/>
          <p:nvPr/>
        </p:nvPicPr>
        <p:blipFill rotWithShape="1">
          <a:blip r:embed="rId3">
            <a:alphaModFix/>
          </a:blip>
          <a:srcRect b="0" l="0" r="0" t="0"/>
          <a:stretch/>
        </p:blipFill>
        <p:spPr>
          <a:xfrm>
            <a:off x="-9475" y="0"/>
            <a:ext cx="9144000" cy="5143500"/>
          </a:xfrm>
          <a:prstGeom prst="rect">
            <a:avLst/>
          </a:prstGeom>
          <a:noFill/>
          <a:ln>
            <a:noFill/>
          </a:ln>
        </p:spPr>
      </p:pic>
      <p:cxnSp>
        <p:nvCxnSpPr>
          <p:cNvPr id="1319" name="Shape 1319"/>
          <p:cNvCxnSpPr/>
          <p:nvPr/>
        </p:nvCxnSpPr>
        <p:spPr>
          <a:xfrm rot="10800000">
            <a:off x="2113100" y="1834248"/>
            <a:ext cx="349200" cy="926100"/>
          </a:xfrm>
          <a:prstGeom prst="straightConnector1">
            <a:avLst/>
          </a:prstGeom>
          <a:noFill/>
          <a:ln cap="flat" cmpd="sng" w="9525">
            <a:solidFill>
              <a:srgbClr val="FF0000"/>
            </a:solidFill>
            <a:prstDash val="solid"/>
            <a:round/>
            <a:headEnd len="med" w="med" type="none"/>
            <a:tailEnd len="lg" w="lg" type="triangle"/>
          </a:ln>
        </p:spPr>
      </p:cxnSp>
      <p:sp>
        <p:nvSpPr>
          <p:cNvPr id="1320" name="Shape 1320"/>
          <p:cNvSpPr txBox="1"/>
          <p:nvPr/>
        </p:nvSpPr>
        <p:spPr>
          <a:xfrm>
            <a:off x="1505225" y="2826113"/>
            <a:ext cx="2828700" cy="333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0000"/>
              </a:buClr>
              <a:buSzPct val="25000"/>
              <a:buFont typeface="Arial"/>
              <a:buNone/>
            </a:pPr>
            <a:r>
              <a:rPr b="0" i="0" lang="en-US" sz="1400" u="none" cap="none" strike="noStrike">
                <a:solidFill>
                  <a:srgbClr val="FF0000"/>
                </a:solidFill>
                <a:latin typeface="Arial"/>
                <a:ea typeface="Arial"/>
                <a:cs typeface="Arial"/>
                <a:sym typeface="Arial"/>
              </a:rPr>
              <a:t>Traditional Keyword Search</a:t>
            </a:r>
          </a:p>
        </p:txBody>
      </p:sp>
      <p:sp>
        <p:nvSpPr>
          <p:cNvPr id="1321" name="Shape 1321"/>
          <p:cNvSpPr txBox="1"/>
          <p:nvPr/>
        </p:nvSpPr>
        <p:spPr>
          <a:xfrm>
            <a:off x="4757675" y="2842217"/>
            <a:ext cx="2828700" cy="333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9B74"/>
              </a:buClr>
              <a:buSzPct val="25000"/>
              <a:buFont typeface="Arial"/>
              <a:buNone/>
            </a:pPr>
            <a:r>
              <a:rPr b="0" i="0" lang="en-US" sz="1400" u="none" cap="none" strike="noStrike">
                <a:solidFill>
                  <a:srgbClr val="009B74"/>
                </a:solidFill>
                <a:latin typeface="Arial"/>
                <a:ea typeface="Arial"/>
                <a:cs typeface="Arial"/>
                <a:sym typeface="Arial"/>
              </a:rPr>
              <a:t>Semantic Search Algorithms</a:t>
            </a:r>
          </a:p>
        </p:txBody>
      </p:sp>
      <p:cxnSp>
        <p:nvCxnSpPr>
          <p:cNvPr id="1322" name="Shape 1322"/>
          <p:cNvCxnSpPr/>
          <p:nvPr/>
        </p:nvCxnSpPr>
        <p:spPr>
          <a:xfrm rot="10800000">
            <a:off x="4550398" y="1146183"/>
            <a:ext cx="1172700" cy="1762500"/>
          </a:xfrm>
          <a:prstGeom prst="straightConnector1">
            <a:avLst/>
          </a:prstGeom>
          <a:noFill/>
          <a:ln cap="flat" cmpd="sng" w="9525">
            <a:solidFill>
              <a:srgbClr val="009B74"/>
            </a:solidFill>
            <a:prstDash val="solid"/>
            <a:round/>
            <a:headEnd len="med" w="med"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000"/>
                                        <p:tgtEl>
                                          <p:spTgt spid="1319"/>
                                        </p:tgtEl>
                                      </p:cBhvr>
                                    </p:animEffect>
                                  </p:childTnLst>
                                </p:cTn>
                              </p:par>
                              <p:par>
                                <p:cTn fill="hold" nodeType="with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000"/>
                                        <p:tgtEl>
                                          <p:spTgt spid="13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0"/>
                                        <p:tgtEl>
                                          <p:spTgt spid="1322"/>
                                        </p:tgtEl>
                                      </p:cBhvr>
                                    </p:animEffect>
                                  </p:childTnLst>
                                </p:cTn>
                              </p:par>
                              <p:par>
                                <p:cTn fill="hold" nodeType="with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000"/>
                                        <p:tgtEl>
                                          <p:spTgt spid="1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6" name="Shape 1326"/>
        <p:cNvGrpSpPr/>
        <p:nvPr/>
      </p:nvGrpSpPr>
      <p:grpSpPr>
        <a:xfrm>
          <a:off x="0" y="0"/>
          <a:ext cx="0" cy="0"/>
          <a:chOff x="0" y="0"/>
          <a:chExt cx="0" cy="0"/>
        </a:xfrm>
      </p:grpSpPr>
      <p:sp>
        <p:nvSpPr>
          <p:cNvPr id="1327" name="Shape 1327"/>
          <p:cNvSpPr/>
          <p:nvPr/>
        </p:nvSpPr>
        <p:spPr>
          <a:xfrm>
            <a:off x="438149" y="3748132"/>
            <a:ext cx="4564800" cy="1275600"/>
          </a:xfrm>
          <a:prstGeom prst="roundRect">
            <a:avLst>
              <a:gd fmla="val 16667" name="adj"/>
            </a:avLst>
          </a:prstGeom>
          <a:solidFill>
            <a:srgbClr val="DCBD23"/>
          </a:solidFill>
          <a:ln cap="flat" cmpd="sng" w="25400">
            <a:solidFill>
              <a:srgbClr val="02498C"/>
            </a:solidFill>
            <a:prstDash val="solid"/>
            <a:round/>
            <a:headEnd len="med" w="med" type="none"/>
            <a:tailEnd len="med" w="med" type="none"/>
          </a:ln>
        </p:spPr>
        <p:txBody>
          <a:bodyPr anchorCtr="0" anchor="ctr" bIns="17150" lIns="34275" rIns="34275" tIns="1715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EFF3F4"/>
              </a:solidFill>
              <a:latin typeface="Arial"/>
              <a:ea typeface="Arial"/>
              <a:cs typeface="Arial"/>
              <a:sym typeface="Arial"/>
            </a:endParaRPr>
          </a:p>
        </p:txBody>
      </p:sp>
      <p:sp>
        <p:nvSpPr>
          <p:cNvPr id="1328" name="Shape 1328"/>
          <p:cNvSpPr/>
          <p:nvPr/>
        </p:nvSpPr>
        <p:spPr>
          <a:xfrm>
            <a:off x="2570558" y="764285"/>
            <a:ext cx="6245700" cy="2771999"/>
          </a:xfrm>
          <a:prstGeom prst="roundRect">
            <a:avLst>
              <a:gd fmla="val 16667" name="adj"/>
            </a:avLst>
          </a:prstGeom>
          <a:solidFill>
            <a:srgbClr val="DCBD23"/>
          </a:solidFill>
          <a:ln cap="flat" cmpd="sng" w="25400">
            <a:solidFill>
              <a:srgbClr val="02498C"/>
            </a:solidFill>
            <a:prstDash val="solid"/>
            <a:round/>
            <a:headEnd len="med" w="med" type="none"/>
            <a:tailEnd len="med" w="med" type="none"/>
          </a:ln>
        </p:spPr>
        <p:txBody>
          <a:bodyPr anchorCtr="0" anchor="ctr" bIns="17150" lIns="34275" rIns="34275" tIns="1715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EFF3F4"/>
              </a:solidFill>
              <a:latin typeface="Arial"/>
              <a:ea typeface="Arial"/>
              <a:cs typeface="Arial"/>
              <a:sym typeface="Arial"/>
            </a:endParaRPr>
          </a:p>
        </p:txBody>
      </p:sp>
      <p:sp>
        <p:nvSpPr>
          <p:cNvPr id="1329" name="Shape 1329"/>
          <p:cNvSpPr/>
          <p:nvPr/>
        </p:nvSpPr>
        <p:spPr>
          <a:xfrm>
            <a:off x="2801103" y="1430820"/>
            <a:ext cx="1702500" cy="574800"/>
          </a:xfrm>
          <a:prstGeom prst="rect">
            <a:avLst/>
          </a:prstGeom>
          <a:solidFill>
            <a:srgbClr val="42A3FD"/>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400" u="none" cap="none" strike="noStrike">
                <a:solidFill>
                  <a:srgbClr val="FFFFFF"/>
                </a:solidFill>
                <a:latin typeface="Calibri"/>
                <a:ea typeface="Calibri"/>
                <a:cs typeface="Calibri"/>
                <a:sym typeface="Calibri"/>
              </a:rPr>
              <a:t>Type-ahead</a:t>
            </a:r>
            <a:br>
              <a:rPr b="0" i="0" lang="en-US" sz="1400" u="none" cap="none" strike="noStrike">
                <a:solidFill>
                  <a:srgbClr val="FFFFFF"/>
                </a:solidFill>
                <a:latin typeface="Calibri"/>
                <a:ea typeface="Calibri"/>
                <a:cs typeface="Calibri"/>
                <a:sym typeface="Calibri"/>
              </a:rPr>
            </a:br>
            <a:r>
              <a:rPr b="0" i="0" lang="en-US" sz="1400" u="none" cap="none" strike="noStrike">
                <a:solidFill>
                  <a:srgbClr val="FFFFFF"/>
                </a:solidFill>
                <a:latin typeface="Calibri"/>
                <a:ea typeface="Calibri"/>
                <a:cs typeface="Calibri"/>
                <a:sym typeface="Calibri"/>
              </a:rPr>
              <a:t>Prediction</a:t>
            </a:r>
          </a:p>
        </p:txBody>
      </p:sp>
      <p:sp>
        <p:nvSpPr>
          <p:cNvPr id="1330" name="Shape 1330"/>
          <p:cNvSpPr/>
          <p:nvPr/>
        </p:nvSpPr>
        <p:spPr>
          <a:xfrm>
            <a:off x="244790" y="859375"/>
            <a:ext cx="1995600" cy="605400"/>
          </a:xfrm>
          <a:prstGeom prst="rect">
            <a:avLst/>
          </a:prstGeom>
          <a:solidFill>
            <a:srgbClr val="00882B"/>
          </a:solidFill>
          <a:ln cap="flat" cmpd="sng" w="12700">
            <a:solidFill>
              <a:srgbClr val="0365C0"/>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400" u="none" cap="none" strike="noStrike">
                <a:solidFill>
                  <a:srgbClr val="FFFFFF"/>
                </a:solidFill>
                <a:latin typeface="Calibri"/>
                <a:ea typeface="Calibri"/>
                <a:cs typeface="Calibri"/>
                <a:sym typeface="Calibri"/>
              </a:rPr>
              <a:t>Search Box</a:t>
            </a:r>
          </a:p>
        </p:txBody>
      </p:sp>
      <p:sp>
        <p:nvSpPr>
          <p:cNvPr id="1331" name="Shape 1331"/>
          <p:cNvSpPr/>
          <p:nvPr/>
        </p:nvSpPr>
        <p:spPr>
          <a:xfrm>
            <a:off x="2896508" y="2183683"/>
            <a:ext cx="1536000" cy="574800"/>
          </a:xfrm>
          <a:prstGeom prst="rect">
            <a:avLst/>
          </a:prstGeom>
          <a:solidFill>
            <a:srgbClr val="42A3FD"/>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400" u="none" cap="none" strike="noStrike">
                <a:solidFill>
                  <a:srgbClr val="FFFFFF"/>
                </a:solidFill>
                <a:latin typeface="Calibri"/>
                <a:ea typeface="Calibri"/>
                <a:cs typeface="Calibri"/>
                <a:sym typeface="Calibri"/>
              </a:rPr>
              <a:t>Semantic Query Parsing</a:t>
            </a:r>
          </a:p>
        </p:txBody>
      </p:sp>
      <p:sp>
        <p:nvSpPr>
          <p:cNvPr id="1332" name="Shape 1332"/>
          <p:cNvSpPr txBox="1"/>
          <p:nvPr/>
        </p:nvSpPr>
        <p:spPr>
          <a:xfrm>
            <a:off x="2801102" y="907561"/>
            <a:ext cx="3519900" cy="381000"/>
          </a:xfrm>
          <a:prstGeom prst="rect">
            <a:avLst/>
          </a:prstGeom>
          <a:no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773F9B"/>
              </a:buClr>
              <a:buSzPct val="25000"/>
              <a:buFont typeface="Arial"/>
              <a:buNone/>
            </a:pPr>
            <a:r>
              <a:rPr b="1" i="0" lang="en-US" sz="2300" u="none" cap="none" strike="noStrike">
                <a:solidFill>
                  <a:srgbClr val="773F9B"/>
                </a:solidFill>
                <a:latin typeface="Arial"/>
                <a:ea typeface="Arial"/>
                <a:cs typeface="Arial"/>
                <a:sym typeface="Arial"/>
              </a:rPr>
              <a:t>Intent Engine</a:t>
            </a:r>
          </a:p>
        </p:txBody>
      </p:sp>
      <p:sp>
        <p:nvSpPr>
          <p:cNvPr id="1333" name="Shape 1333"/>
          <p:cNvSpPr/>
          <p:nvPr/>
        </p:nvSpPr>
        <p:spPr>
          <a:xfrm>
            <a:off x="4029685" y="2849766"/>
            <a:ext cx="1536000" cy="574799"/>
          </a:xfrm>
          <a:prstGeom prst="rect">
            <a:avLst/>
          </a:prstGeom>
          <a:solidFill>
            <a:srgbClr val="42A3FD"/>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400" u="none" cap="none" strike="noStrike">
                <a:solidFill>
                  <a:srgbClr val="FFFFFF"/>
                </a:solidFill>
                <a:latin typeface="Calibri"/>
                <a:ea typeface="Calibri"/>
                <a:cs typeface="Calibri"/>
                <a:sym typeface="Calibri"/>
              </a:rPr>
              <a:t>Spelling Correction</a:t>
            </a:r>
          </a:p>
        </p:txBody>
      </p:sp>
      <p:sp>
        <p:nvSpPr>
          <p:cNvPr id="1334" name="Shape 1334"/>
          <p:cNvSpPr/>
          <p:nvPr/>
        </p:nvSpPr>
        <p:spPr>
          <a:xfrm>
            <a:off x="4842792" y="1163645"/>
            <a:ext cx="1536000" cy="574800"/>
          </a:xfrm>
          <a:prstGeom prst="rect">
            <a:avLst/>
          </a:prstGeom>
          <a:solidFill>
            <a:srgbClr val="42A3FD"/>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400" u="none" cap="none" strike="noStrike">
                <a:solidFill>
                  <a:srgbClr val="FFFFFF"/>
                </a:solidFill>
                <a:latin typeface="Calibri"/>
                <a:ea typeface="Calibri"/>
                <a:cs typeface="Calibri"/>
                <a:sym typeface="Calibri"/>
              </a:rPr>
              <a:t>Entity / Entity Type Resolution</a:t>
            </a:r>
          </a:p>
        </p:txBody>
      </p:sp>
      <p:sp>
        <p:nvSpPr>
          <p:cNvPr id="1335" name="Shape 1335"/>
          <p:cNvSpPr/>
          <p:nvPr/>
        </p:nvSpPr>
        <p:spPr>
          <a:xfrm>
            <a:off x="2689219" y="4263073"/>
            <a:ext cx="1536000" cy="574800"/>
          </a:xfrm>
          <a:prstGeom prst="rect">
            <a:avLst/>
          </a:prstGeom>
          <a:solidFill>
            <a:srgbClr val="42A3FD"/>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400" u="none" cap="none" strike="noStrike">
                <a:solidFill>
                  <a:srgbClr val="FFFFFF"/>
                </a:solidFill>
                <a:latin typeface="Calibri"/>
                <a:ea typeface="Calibri"/>
                <a:cs typeface="Calibri"/>
                <a:sym typeface="Calibri"/>
              </a:rPr>
              <a:t>Machine-learned Ranking</a:t>
            </a:r>
          </a:p>
        </p:txBody>
      </p:sp>
      <p:cxnSp>
        <p:nvCxnSpPr>
          <p:cNvPr id="1336" name="Shape 1336"/>
          <p:cNvCxnSpPr>
            <a:stCxn id="1331" idx="3"/>
          </p:cNvCxnSpPr>
          <p:nvPr/>
        </p:nvCxnSpPr>
        <p:spPr>
          <a:xfrm>
            <a:off x="4432508" y="2471083"/>
            <a:ext cx="2383199" cy="554100"/>
          </a:xfrm>
          <a:prstGeom prst="straightConnector1">
            <a:avLst/>
          </a:prstGeom>
          <a:noFill/>
          <a:ln cap="flat" cmpd="sng" w="28575">
            <a:solidFill>
              <a:srgbClr val="773F9B"/>
            </a:solidFill>
            <a:prstDash val="solid"/>
            <a:round/>
            <a:headEnd len="med" w="med" type="none"/>
            <a:tailEnd len="lg" w="lg" type="triangle"/>
          </a:ln>
        </p:spPr>
      </p:cxnSp>
      <p:cxnSp>
        <p:nvCxnSpPr>
          <p:cNvPr id="1337" name="Shape 1337"/>
          <p:cNvCxnSpPr>
            <a:stCxn id="1331" idx="3"/>
            <a:endCxn id="1334" idx="1"/>
          </p:cNvCxnSpPr>
          <p:nvPr/>
        </p:nvCxnSpPr>
        <p:spPr>
          <a:xfrm flipH="1" rot="10800000">
            <a:off x="4432508" y="1451083"/>
            <a:ext cx="410400" cy="1020000"/>
          </a:xfrm>
          <a:prstGeom prst="straightConnector1">
            <a:avLst/>
          </a:prstGeom>
          <a:noFill/>
          <a:ln cap="flat" cmpd="sng" w="28575">
            <a:solidFill>
              <a:srgbClr val="773F9B"/>
            </a:solidFill>
            <a:prstDash val="solid"/>
            <a:round/>
            <a:headEnd len="med" w="med" type="none"/>
            <a:tailEnd len="lg" w="lg" type="triangle"/>
          </a:ln>
        </p:spPr>
      </p:cxnSp>
      <p:cxnSp>
        <p:nvCxnSpPr>
          <p:cNvPr id="1338" name="Shape 1338"/>
          <p:cNvCxnSpPr>
            <a:stCxn id="1329" idx="3"/>
            <a:endCxn id="1334" idx="1"/>
          </p:cNvCxnSpPr>
          <p:nvPr/>
        </p:nvCxnSpPr>
        <p:spPr>
          <a:xfrm flipH="1" rot="10800000">
            <a:off x="4503603" y="1450920"/>
            <a:ext cx="339300" cy="267300"/>
          </a:xfrm>
          <a:prstGeom prst="straightConnector1">
            <a:avLst/>
          </a:prstGeom>
          <a:noFill/>
          <a:ln cap="flat" cmpd="sng" w="28575">
            <a:solidFill>
              <a:srgbClr val="773F9B"/>
            </a:solidFill>
            <a:prstDash val="solid"/>
            <a:round/>
            <a:headEnd len="med" w="med" type="none"/>
            <a:tailEnd len="lg" w="lg" type="triangle"/>
          </a:ln>
        </p:spPr>
      </p:cxnSp>
      <p:cxnSp>
        <p:nvCxnSpPr>
          <p:cNvPr id="1339" name="Shape 1339"/>
          <p:cNvCxnSpPr>
            <a:endCxn id="1329" idx="1"/>
          </p:cNvCxnSpPr>
          <p:nvPr/>
        </p:nvCxnSpPr>
        <p:spPr>
          <a:xfrm>
            <a:off x="1242603" y="1498920"/>
            <a:ext cx="1558500" cy="219300"/>
          </a:xfrm>
          <a:prstGeom prst="straightConnector1">
            <a:avLst/>
          </a:prstGeom>
          <a:noFill/>
          <a:ln cap="flat" cmpd="sng" w="28575">
            <a:solidFill>
              <a:srgbClr val="773F9B"/>
            </a:solidFill>
            <a:prstDash val="solid"/>
            <a:round/>
            <a:headEnd len="med" w="med" type="none"/>
            <a:tailEnd len="lg" w="lg" type="triangle"/>
          </a:ln>
        </p:spPr>
      </p:cxnSp>
      <p:cxnSp>
        <p:nvCxnSpPr>
          <p:cNvPr id="1340" name="Shape 1340"/>
          <p:cNvCxnSpPr>
            <a:stCxn id="1330" idx="2"/>
            <a:endCxn id="1331" idx="1"/>
          </p:cNvCxnSpPr>
          <p:nvPr/>
        </p:nvCxnSpPr>
        <p:spPr>
          <a:xfrm flipH="1" rot="-5400000">
            <a:off x="1566440" y="1140925"/>
            <a:ext cx="1006200" cy="1653900"/>
          </a:xfrm>
          <a:prstGeom prst="curvedConnector2">
            <a:avLst/>
          </a:prstGeom>
          <a:noFill/>
          <a:ln cap="flat" cmpd="sng" w="28575">
            <a:solidFill>
              <a:srgbClr val="773F9B"/>
            </a:solidFill>
            <a:prstDash val="solid"/>
            <a:round/>
            <a:headEnd len="med" w="med" type="none"/>
            <a:tailEnd len="lg" w="lg" type="triangle"/>
          </a:ln>
        </p:spPr>
      </p:cxnSp>
      <p:cxnSp>
        <p:nvCxnSpPr>
          <p:cNvPr id="1341" name="Shape 1341"/>
          <p:cNvCxnSpPr>
            <a:stCxn id="1329" idx="3"/>
          </p:cNvCxnSpPr>
          <p:nvPr/>
        </p:nvCxnSpPr>
        <p:spPr>
          <a:xfrm>
            <a:off x="4503603" y="1718220"/>
            <a:ext cx="2312100" cy="1307100"/>
          </a:xfrm>
          <a:prstGeom prst="straightConnector1">
            <a:avLst/>
          </a:prstGeom>
          <a:noFill/>
          <a:ln cap="flat" cmpd="sng" w="28575">
            <a:solidFill>
              <a:srgbClr val="773F9B"/>
            </a:solidFill>
            <a:prstDash val="solid"/>
            <a:round/>
            <a:headEnd len="med" w="med" type="none"/>
            <a:tailEnd len="lg" w="lg" type="triangle"/>
          </a:ln>
        </p:spPr>
      </p:cxnSp>
      <p:cxnSp>
        <p:nvCxnSpPr>
          <p:cNvPr id="1342" name="Shape 1342"/>
          <p:cNvCxnSpPr>
            <a:stCxn id="1331" idx="2"/>
            <a:endCxn id="1333" idx="1"/>
          </p:cNvCxnSpPr>
          <p:nvPr/>
        </p:nvCxnSpPr>
        <p:spPr>
          <a:xfrm flipH="1" rot="-5400000">
            <a:off x="3657758" y="2765233"/>
            <a:ext cx="378600" cy="365100"/>
          </a:xfrm>
          <a:prstGeom prst="curvedConnector2">
            <a:avLst/>
          </a:prstGeom>
          <a:noFill/>
          <a:ln cap="flat" cmpd="sng" w="28575">
            <a:solidFill>
              <a:srgbClr val="773F9B"/>
            </a:solidFill>
            <a:prstDash val="solid"/>
            <a:round/>
            <a:headEnd len="med" w="med" type="none"/>
            <a:tailEnd len="lg" w="lg" type="triangle"/>
          </a:ln>
        </p:spPr>
      </p:cxnSp>
      <p:cxnSp>
        <p:nvCxnSpPr>
          <p:cNvPr id="1343" name="Shape 1343"/>
          <p:cNvCxnSpPr>
            <a:stCxn id="1333" idx="3"/>
          </p:cNvCxnSpPr>
          <p:nvPr/>
        </p:nvCxnSpPr>
        <p:spPr>
          <a:xfrm flipH="1" rot="10800000">
            <a:off x="5565685" y="3025266"/>
            <a:ext cx="1249800" cy="111900"/>
          </a:xfrm>
          <a:prstGeom prst="straightConnector1">
            <a:avLst/>
          </a:prstGeom>
          <a:noFill/>
          <a:ln cap="flat" cmpd="sng" w="28575">
            <a:solidFill>
              <a:srgbClr val="773F9B"/>
            </a:solidFill>
            <a:prstDash val="solid"/>
            <a:round/>
            <a:headEnd len="med" w="med" type="none"/>
            <a:tailEnd len="lg" w="lg" type="triangle"/>
          </a:ln>
        </p:spPr>
      </p:cxnSp>
      <p:sp>
        <p:nvSpPr>
          <p:cNvPr id="1344" name="Shape 1344"/>
          <p:cNvSpPr txBox="1"/>
          <p:nvPr/>
        </p:nvSpPr>
        <p:spPr>
          <a:xfrm>
            <a:off x="604400" y="3856844"/>
            <a:ext cx="5952300" cy="294300"/>
          </a:xfrm>
          <a:prstGeom prst="rect">
            <a:avLst/>
          </a:prstGeom>
          <a:no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773F9B"/>
              </a:buClr>
              <a:buSzPct val="25000"/>
              <a:buFont typeface="Arial"/>
              <a:buNone/>
            </a:pPr>
            <a:r>
              <a:rPr b="1" i="0" lang="en-US" sz="1700" u="none" cap="none" strike="noStrike">
                <a:solidFill>
                  <a:srgbClr val="773F9B"/>
                </a:solidFill>
                <a:latin typeface="Arial"/>
                <a:ea typeface="Arial"/>
                <a:cs typeface="Arial"/>
                <a:sym typeface="Arial"/>
              </a:rPr>
              <a:t>Relevancy Engine (“re-expressing intent”)</a:t>
            </a:r>
          </a:p>
        </p:txBody>
      </p:sp>
      <p:cxnSp>
        <p:nvCxnSpPr>
          <p:cNvPr id="1345" name="Shape 1345"/>
          <p:cNvCxnSpPr>
            <a:stCxn id="1331" idx="2"/>
          </p:cNvCxnSpPr>
          <p:nvPr/>
        </p:nvCxnSpPr>
        <p:spPr>
          <a:xfrm rot="5400000">
            <a:off x="2831408" y="2243983"/>
            <a:ext cx="318600" cy="1347600"/>
          </a:xfrm>
          <a:prstGeom prst="curvedConnector2">
            <a:avLst/>
          </a:prstGeom>
          <a:noFill/>
          <a:ln cap="flat" cmpd="sng" w="28575">
            <a:solidFill>
              <a:srgbClr val="773F9B"/>
            </a:solidFill>
            <a:prstDash val="solid"/>
            <a:round/>
            <a:headEnd len="med" w="med" type="none"/>
            <a:tailEnd len="lg" w="lg" type="triangle"/>
          </a:ln>
        </p:spPr>
      </p:cxnSp>
      <p:sp>
        <p:nvSpPr>
          <p:cNvPr id="1346" name="Shape 1346"/>
          <p:cNvSpPr/>
          <p:nvPr/>
        </p:nvSpPr>
        <p:spPr>
          <a:xfrm>
            <a:off x="321490" y="2774514"/>
            <a:ext cx="1995600" cy="605400"/>
          </a:xfrm>
          <a:prstGeom prst="rect">
            <a:avLst/>
          </a:prstGeom>
          <a:solidFill>
            <a:srgbClr val="00882B"/>
          </a:solidFill>
          <a:ln cap="flat" cmpd="sng" w="12700">
            <a:solidFill>
              <a:srgbClr val="0365C0"/>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400" u="none" cap="none" strike="noStrike">
                <a:solidFill>
                  <a:srgbClr val="FFFFFF"/>
                </a:solidFill>
                <a:latin typeface="Calibri"/>
                <a:ea typeface="Calibri"/>
                <a:cs typeface="Calibri"/>
                <a:sym typeface="Calibri"/>
              </a:rPr>
              <a:t>User Feedback </a:t>
            </a:r>
            <a:br>
              <a:rPr b="0" i="0" lang="en-US" sz="1400" u="none" cap="none" strike="noStrike">
                <a:solidFill>
                  <a:srgbClr val="FFFFFF"/>
                </a:solidFill>
                <a:latin typeface="Calibri"/>
                <a:ea typeface="Calibri"/>
                <a:cs typeface="Calibri"/>
                <a:sym typeface="Calibri"/>
              </a:rPr>
            </a:br>
            <a:r>
              <a:rPr b="0" i="0" lang="en-US" sz="1400" u="none" cap="none" strike="noStrike">
                <a:solidFill>
                  <a:srgbClr val="FFFFFF"/>
                </a:solidFill>
                <a:latin typeface="Calibri"/>
                <a:ea typeface="Calibri"/>
                <a:cs typeface="Calibri"/>
                <a:sym typeface="Calibri"/>
              </a:rPr>
              <a:t>(</a:t>
            </a:r>
            <a:r>
              <a:rPr b="0" i="1" lang="en-US" sz="1400" u="none" cap="none" strike="noStrike">
                <a:solidFill>
                  <a:srgbClr val="FFFFFF"/>
                </a:solidFill>
                <a:latin typeface="Calibri"/>
                <a:ea typeface="Calibri"/>
                <a:cs typeface="Calibri"/>
                <a:sym typeface="Calibri"/>
              </a:rPr>
              <a:t>Clarifying Intent</a:t>
            </a:r>
            <a:r>
              <a:rPr b="0" i="0" lang="en-US" sz="1400" u="none" cap="none" strike="noStrike">
                <a:solidFill>
                  <a:srgbClr val="FFFFFF"/>
                </a:solidFill>
                <a:latin typeface="Calibri"/>
                <a:ea typeface="Calibri"/>
                <a:cs typeface="Calibri"/>
                <a:sym typeface="Calibri"/>
              </a:rPr>
              <a:t>)</a:t>
            </a:r>
          </a:p>
        </p:txBody>
      </p:sp>
      <p:sp>
        <p:nvSpPr>
          <p:cNvPr id="1347" name="Shape 1347"/>
          <p:cNvSpPr/>
          <p:nvPr/>
        </p:nvSpPr>
        <p:spPr>
          <a:xfrm>
            <a:off x="745426" y="4270967"/>
            <a:ext cx="1536000" cy="574800"/>
          </a:xfrm>
          <a:prstGeom prst="rect">
            <a:avLst/>
          </a:prstGeom>
          <a:solidFill>
            <a:srgbClr val="42A3FD"/>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400" u="none" cap="none" strike="noStrike">
                <a:solidFill>
                  <a:srgbClr val="FFFFFF"/>
                </a:solidFill>
                <a:latin typeface="Calibri"/>
                <a:ea typeface="Calibri"/>
                <a:cs typeface="Calibri"/>
                <a:sym typeface="Calibri"/>
              </a:rPr>
              <a:t>Query Re-writing</a:t>
            </a:r>
          </a:p>
        </p:txBody>
      </p:sp>
      <p:cxnSp>
        <p:nvCxnSpPr>
          <p:cNvPr id="1348" name="Shape 1348"/>
          <p:cNvCxnSpPr>
            <a:stCxn id="1346" idx="2"/>
            <a:endCxn id="1347" idx="1"/>
          </p:cNvCxnSpPr>
          <p:nvPr/>
        </p:nvCxnSpPr>
        <p:spPr>
          <a:xfrm rot="5400000">
            <a:off x="443140" y="3682164"/>
            <a:ext cx="1178400" cy="573900"/>
          </a:xfrm>
          <a:prstGeom prst="curvedConnector4">
            <a:avLst>
              <a:gd fmla="val 37808" name="adj1"/>
              <a:gd fmla="val 141486" name="adj2"/>
            </a:avLst>
          </a:prstGeom>
          <a:noFill/>
          <a:ln cap="flat" cmpd="sng" w="28575">
            <a:solidFill>
              <a:srgbClr val="773F9B"/>
            </a:solidFill>
            <a:prstDash val="solid"/>
            <a:round/>
            <a:headEnd len="med" w="med" type="none"/>
            <a:tailEnd len="lg" w="lg" type="triangle"/>
          </a:ln>
        </p:spPr>
      </p:cxnSp>
      <p:cxnSp>
        <p:nvCxnSpPr>
          <p:cNvPr id="1349" name="Shape 1349"/>
          <p:cNvCxnSpPr>
            <a:stCxn id="1347" idx="3"/>
            <a:endCxn id="1335" idx="1"/>
          </p:cNvCxnSpPr>
          <p:nvPr/>
        </p:nvCxnSpPr>
        <p:spPr>
          <a:xfrm flipH="1" rot="10800000">
            <a:off x="2281426" y="4550567"/>
            <a:ext cx="407700" cy="7800"/>
          </a:xfrm>
          <a:prstGeom prst="straightConnector1">
            <a:avLst/>
          </a:prstGeom>
          <a:noFill/>
          <a:ln cap="flat" cmpd="sng" w="28575">
            <a:solidFill>
              <a:srgbClr val="773F9B"/>
            </a:solidFill>
            <a:prstDash val="solid"/>
            <a:round/>
            <a:headEnd len="med" w="med" type="none"/>
            <a:tailEnd len="lg" w="lg" type="triangle"/>
          </a:ln>
        </p:spPr>
      </p:cxnSp>
      <p:pic>
        <p:nvPicPr>
          <p:cNvPr id="1350" name="Shape 1350"/>
          <p:cNvPicPr preferRelativeResize="0"/>
          <p:nvPr/>
        </p:nvPicPr>
        <p:blipFill rotWithShape="1">
          <a:blip r:embed="rId3">
            <a:alphaModFix/>
          </a:blip>
          <a:srcRect b="0" l="0" r="0" t="0"/>
          <a:stretch/>
        </p:blipFill>
        <p:spPr>
          <a:xfrm>
            <a:off x="5401907" y="4111035"/>
            <a:ext cx="1578900" cy="797700"/>
          </a:xfrm>
          <a:prstGeom prst="rect">
            <a:avLst/>
          </a:prstGeom>
          <a:noFill/>
          <a:ln>
            <a:noFill/>
          </a:ln>
        </p:spPr>
      </p:pic>
      <p:cxnSp>
        <p:nvCxnSpPr>
          <p:cNvPr id="1351" name="Shape 1351"/>
          <p:cNvCxnSpPr>
            <a:stCxn id="1335" idx="3"/>
          </p:cNvCxnSpPr>
          <p:nvPr/>
        </p:nvCxnSpPr>
        <p:spPr>
          <a:xfrm>
            <a:off x="4225219" y="4550473"/>
            <a:ext cx="1128900" cy="3900"/>
          </a:xfrm>
          <a:prstGeom prst="straightConnector1">
            <a:avLst/>
          </a:prstGeom>
          <a:noFill/>
          <a:ln cap="flat" cmpd="sng" w="28575">
            <a:solidFill>
              <a:srgbClr val="773F9B"/>
            </a:solidFill>
            <a:prstDash val="solid"/>
            <a:round/>
            <a:headEnd len="med" w="med" type="none"/>
            <a:tailEnd len="lg" w="lg" type="triangle"/>
          </a:ln>
        </p:spPr>
      </p:cxnSp>
      <p:sp>
        <p:nvSpPr>
          <p:cNvPr id="1352" name="Shape 1352"/>
          <p:cNvSpPr/>
          <p:nvPr/>
        </p:nvSpPr>
        <p:spPr>
          <a:xfrm>
            <a:off x="7446479" y="4207194"/>
            <a:ext cx="1369800" cy="605400"/>
          </a:xfrm>
          <a:prstGeom prst="rect">
            <a:avLst/>
          </a:prstGeom>
          <a:solidFill>
            <a:srgbClr val="00882B"/>
          </a:solidFill>
          <a:ln cap="flat" cmpd="sng" w="12700">
            <a:solidFill>
              <a:srgbClr val="0365C0"/>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400" u="none" cap="none" strike="noStrike">
                <a:solidFill>
                  <a:srgbClr val="FFFFFF"/>
                </a:solidFill>
                <a:latin typeface="Calibri"/>
                <a:ea typeface="Calibri"/>
                <a:cs typeface="Calibri"/>
                <a:sym typeface="Calibri"/>
              </a:rPr>
              <a:t>Search Results</a:t>
            </a:r>
          </a:p>
        </p:txBody>
      </p:sp>
      <p:cxnSp>
        <p:nvCxnSpPr>
          <p:cNvPr id="1353" name="Shape 1353"/>
          <p:cNvCxnSpPr>
            <a:stCxn id="1350" idx="3"/>
            <a:endCxn id="1352" idx="1"/>
          </p:cNvCxnSpPr>
          <p:nvPr/>
        </p:nvCxnSpPr>
        <p:spPr>
          <a:xfrm>
            <a:off x="6980807" y="4509885"/>
            <a:ext cx="465600" cy="0"/>
          </a:xfrm>
          <a:prstGeom prst="straightConnector1">
            <a:avLst/>
          </a:prstGeom>
          <a:noFill/>
          <a:ln cap="flat" cmpd="sng" w="28575">
            <a:solidFill>
              <a:srgbClr val="773F9B"/>
            </a:solidFill>
            <a:prstDash val="solid"/>
            <a:round/>
            <a:headEnd len="med" w="med" type="none"/>
            <a:tailEnd len="lg" w="lg" type="triangle"/>
          </a:ln>
        </p:spPr>
      </p:cxnSp>
      <p:sp>
        <p:nvSpPr>
          <p:cNvPr id="1354" name="Shape 1354"/>
          <p:cNvSpPr/>
          <p:nvPr/>
        </p:nvSpPr>
        <p:spPr>
          <a:xfrm>
            <a:off x="6755761" y="1897828"/>
            <a:ext cx="1536000" cy="574800"/>
          </a:xfrm>
          <a:prstGeom prst="rect">
            <a:avLst/>
          </a:prstGeom>
          <a:solidFill>
            <a:srgbClr val="42A3FD"/>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400" u="none" cap="none" strike="noStrike">
                <a:solidFill>
                  <a:srgbClr val="FFFFFF"/>
                </a:solidFill>
                <a:latin typeface="Calibri"/>
                <a:ea typeface="Calibri"/>
                <a:cs typeface="Calibri"/>
                <a:sym typeface="Calibri"/>
              </a:rPr>
              <a:t>Query Augmentation</a:t>
            </a:r>
          </a:p>
        </p:txBody>
      </p:sp>
      <p:cxnSp>
        <p:nvCxnSpPr>
          <p:cNvPr id="1355" name="Shape 1355"/>
          <p:cNvCxnSpPr>
            <a:stCxn id="1331" idx="3"/>
            <a:endCxn id="1354" idx="1"/>
          </p:cNvCxnSpPr>
          <p:nvPr/>
        </p:nvCxnSpPr>
        <p:spPr>
          <a:xfrm flipH="1" rot="10800000">
            <a:off x="4432508" y="2185183"/>
            <a:ext cx="2323199" cy="285900"/>
          </a:xfrm>
          <a:prstGeom prst="straightConnector1">
            <a:avLst/>
          </a:prstGeom>
          <a:noFill/>
          <a:ln cap="flat" cmpd="sng" w="28575">
            <a:solidFill>
              <a:srgbClr val="773F9B"/>
            </a:solidFill>
            <a:prstDash val="solid"/>
            <a:round/>
            <a:headEnd len="med" w="med" type="none"/>
            <a:tailEnd len="lg" w="lg" type="triangle"/>
          </a:ln>
        </p:spPr>
      </p:cxnSp>
      <p:cxnSp>
        <p:nvCxnSpPr>
          <p:cNvPr id="1356" name="Shape 1356"/>
          <p:cNvCxnSpPr>
            <a:stCxn id="1354" idx="2"/>
          </p:cNvCxnSpPr>
          <p:nvPr/>
        </p:nvCxnSpPr>
        <p:spPr>
          <a:xfrm>
            <a:off x="7523761" y="2472628"/>
            <a:ext cx="0" cy="333600"/>
          </a:xfrm>
          <a:prstGeom prst="straightConnector1">
            <a:avLst/>
          </a:prstGeom>
          <a:noFill/>
          <a:ln cap="flat" cmpd="sng" w="28575">
            <a:solidFill>
              <a:srgbClr val="773F9B"/>
            </a:solidFill>
            <a:prstDash val="solid"/>
            <a:round/>
            <a:headEnd len="med" w="med" type="none"/>
            <a:tailEnd len="lg" w="lg" type="triangle"/>
          </a:ln>
        </p:spPr>
      </p:cxnSp>
      <p:grpSp>
        <p:nvGrpSpPr>
          <p:cNvPr id="1357" name="Shape 1357"/>
          <p:cNvGrpSpPr/>
          <p:nvPr/>
        </p:nvGrpSpPr>
        <p:grpSpPr>
          <a:xfrm>
            <a:off x="6815690" y="2471124"/>
            <a:ext cx="1548181" cy="1108237"/>
            <a:chOff x="18378376" y="6589660"/>
            <a:chExt cx="4128482" cy="2955300"/>
          </a:xfrm>
        </p:grpSpPr>
        <p:pic>
          <p:nvPicPr>
            <p:cNvPr id="1358" name="Shape 1358"/>
            <p:cNvPicPr preferRelativeResize="0"/>
            <p:nvPr/>
          </p:nvPicPr>
          <p:blipFill rotWithShape="1">
            <a:blip r:embed="rId4">
              <a:alphaModFix/>
            </a:blip>
            <a:srcRect b="0" l="0" r="0" t="0"/>
            <a:stretch/>
          </p:blipFill>
          <p:spPr>
            <a:xfrm>
              <a:off x="18378376" y="6589660"/>
              <a:ext cx="2955300" cy="2955300"/>
            </a:xfrm>
            <a:prstGeom prst="rect">
              <a:avLst/>
            </a:prstGeom>
            <a:noFill/>
            <a:ln>
              <a:noFill/>
            </a:ln>
          </p:spPr>
        </p:pic>
        <p:sp>
          <p:nvSpPr>
            <p:cNvPr id="1359" name="Shape 1359"/>
            <p:cNvSpPr/>
            <p:nvPr/>
          </p:nvSpPr>
          <p:spPr>
            <a:xfrm>
              <a:off x="18410359" y="7705614"/>
              <a:ext cx="4096500" cy="1533000"/>
            </a:xfrm>
            <a:prstGeom prst="rect">
              <a:avLst/>
            </a:prstGeom>
            <a:no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773F9B"/>
                </a:buClr>
                <a:buSzPct val="25000"/>
                <a:buFont typeface="Calibri"/>
                <a:buNone/>
              </a:pPr>
              <a:r>
                <a:rPr b="1" i="0" lang="en-US" sz="2300" u="none" cap="none" strike="noStrike">
                  <a:solidFill>
                    <a:srgbClr val="773F9B"/>
                  </a:solidFill>
                  <a:latin typeface="Calibri"/>
                  <a:ea typeface="Calibri"/>
                  <a:cs typeface="Calibri"/>
                  <a:sym typeface="Calibri"/>
                </a:rPr>
                <a:t>Knowledge Graph</a:t>
              </a:r>
            </a:p>
          </p:txBody>
        </p:sp>
      </p:grpSp>
      <p:cxnSp>
        <p:nvCxnSpPr>
          <p:cNvPr id="1360" name="Shape 1360"/>
          <p:cNvCxnSpPr>
            <a:stCxn id="1334" idx="2"/>
            <a:endCxn id="1358" idx="1"/>
          </p:cNvCxnSpPr>
          <p:nvPr/>
        </p:nvCxnSpPr>
        <p:spPr>
          <a:xfrm>
            <a:off x="5610792" y="1738445"/>
            <a:ext cx="1204800" cy="1286700"/>
          </a:xfrm>
          <a:prstGeom prst="straightConnector1">
            <a:avLst/>
          </a:prstGeom>
          <a:noFill/>
          <a:ln cap="flat" cmpd="sng" w="28575">
            <a:solidFill>
              <a:srgbClr val="773F9B"/>
            </a:solidFill>
            <a:prstDash val="solid"/>
            <a:round/>
            <a:headEnd len="med" w="med" type="none"/>
            <a:tailEnd len="lg" w="lg" type="triangle"/>
          </a:ln>
        </p:spPr>
      </p:cxnSp>
      <p:sp>
        <p:nvSpPr>
          <p:cNvPr id="1361" name="Shape 1361"/>
          <p:cNvSpPr/>
          <p:nvPr/>
        </p:nvSpPr>
        <p:spPr>
          <a:xfrm>
            <a:off x="6767109" y="1164062"/>
            <a:ext cx="1536000" cy="574799"/>
          </a:xfrm>
          <a:prstGeom prst="rect">
            <a:avLst/>
          </a:prstGeom>
          <a:solidFill>
            <a:srgbClr val="42A3FD"/>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400" u="none" cap="none" strike="noStrike">
                <a:solidFill>
                  <a:srgbClr val="FFFFFF"/>
                </a:solidFill>
                <a:latin typeface="Calibri"/>
                <a:ea typeface="Calibri"/>
                <a:cs typeface="Calibri"/>
                <a:sym typeface="Calibri"/>
              </a:rPr>
              <a:t>Contextual Disambiguation</a:t>
            </a:r>
          </a:p>
        </p:txBody>
      </p:sp>
      <p:cxnSp>
        <p:nvCxnSpPr>
          <p:cNvPr id="1362" name="Shape 1362"/>
          <p:cNvCxnSpPr>
            <a:stCxn id="1334" idx="3"/>
            <a:endCxn id="1361" idx="1"/>
          </p:cNvCxnSpPr>
          <p:nvPr/>
        </p:nvCxnSpPr>
        <p:spPr>
          <a:xfrm>
            <a:off x="6378792" y="1451045"/>
            <a:ext cx="388200" cy="300"/>
          </a:xfrm>
          <a:prstGeom prst="straightConnector1">
            <a:avLst/>
          </a:prstGeom>
          <a:noFill/>
          <a:ln cap="flat" cmpd="sng" w="28575">
            <a:solidFill>
              <a:srgbClr val="773F9B"/>
            </a:solidFill>
            <a:prstDash val="solid"/>
            <a:round/>
            <a:headEnd len="med" w="med" type="none"/>
            <a:tailEnd len="lg" w="lg" type="triangle"/>
          </a:ln>
        </p:spPr>
      </p:cxnSp>
      <p:sp>
        <p:nvSpPr>
          <p:cNvPr id="1363" name="Shape 1363"/>
          <p:cNvSpPr txBox="1"/>
          <p:nvPr/>
        </p:nvSpPr>
        <p:spPr>
          <a:xfrm>
            <a:off x="475100" y="39600"/>
            <a:ext cx="8334900" cy="712800"/>
          </a:xfrm>
          <a:prstGeom prst="rect">
            <a:avLst/>
          </a:prstGeom>
          <a:noFill/>
          <a:ln>
            <a:noFill/>
          </a:ln>
        </p:spPr>
        <p:txBody>
          <a:bodyPr anchorCtr="0" anchor="t" bIns="91425" lIns="91425" rIns="91425" tIns="91425">
            <a:noAutofit/>
          </a:bodyPr>
          <a:lstStyle/>
          <a:p>
            <a:pPr lvl="0" rtl="0" algn="ctr">
              <a:spcBef>
                <a:spcPts val="0"/>
              </a:spcBef>
              <a:buNone/>
            </a:pPr>
            <a:r>
              <a:rPr b="1" lang="en-US" sz="3000">
                <a:solidFill>
                  <a:srgbClr val="FFFFFF"/>
                </a:solidFill>
              </a:rPr>
              <a:t>Overall View</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7" name="Shape 1367"/>
        <p:cNvGrpSpPr/>
        <p:nvPr/>
      </p:nvGrpSpPr>
      <p:grpSpPr>
        <a:xfrm>
          <a:off x="0" y="0"/>
          <a:ext cx="0" cy="0"/>
          <a:chOff x="0" y="0"/>
          <a:chExt cx="0" cy="0"/>
        </a:xfrm>
      </p:grpSpPr>
      <p:sp>
        <p:nvSpPr>
          <p:cNvPr id="1368" name="Shape 1368"/>
          <p:cNvSpPr/>
          <p:nvPr/>
        </p:nvSpPr>
        <p:spPr>
          <a:xfrm>
            <a:off x="-8433" y="3892266"/>
            <a:ext cx="9152400" cy="1018500"/>
          </a:xfrm>
          <a:prstGeom prst="rect">
            <a:avLst/>
          </a:prstGeom>
          <a:solidFill>
            <a:srgbClr val="F1F1F2">
              <a:alpha val="843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pic>
        <p:nvPicPr>
          <p:cNvPr id="1369" name="Shape 1369"/>
          <p:cNvPicPr preferRelativeResize="0"/>
          <p:nvPr/>
        </p:nvPicPr>
        <p:blipFill rotWithShape="1">
          <a:blip r:embed="rId3">
            <a:alphaModFix/>
          </a:blip>
          <a:srcRect b="0" l="0" r="0" t="0"/>
          <a:stretch/>
        </p:blipFill>
        <p:spPr>
          <a:xfrm>
            <a:off x="6609871" y="4025767"/>
            <a:ext cx="2413200" cy="798300"/>
          </a:xfrm>
          <a:prstGeom prst="rect">
            <a:avLst/>
          </a:prstGeom>
          <a:noFill/>
          <a:ln>
            <a:noFill/>
          </a:ln>
        </p:spPr>
      </p:pic>
      <p:sp>
        <p:nvSpPr>
          <p:cNvPr id="1370" name="Shape 1370"/>
          <p:cNvSpPr txBox="1"/>
          <p:nvPr/>
        </p:nvSpPr>
        <p:spPr>
          <a:xfrm>
            <a:off x="371475" y="3557525"/>
            <a:ext cx="5475900" cy="16233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accent1"/>
              </a:buClr>
              <a:buSzPct val="25000"/>
              <a:buFont typeface="Calibri"/>
              <a:buNone/>
            </a:pPr>
            <a:r>
              <a:rPr b="1" lang="en-US" sz="2400">
                <a:solidFill>
                  <a:schemeClr val="accent1"/>
                </a:solidFill>
                <a:latin typeface="Calibri"/>
                <a:ea typeface="Calibri"/>
                <a:cs typeface="Calibri"/>
                <a:sym typeface="Calibri"/>
              </a:rPr>
              <a:t>Credit</a:t>
            </a:r>
          </a:p>
        </p:txBody>
      </p:sp>
      <p:pic>
        <p:nvPicPr>
          <p:cNvPr id="1371" name="Shape 1371"/>
          <p:cNvPicPr preferRelativeResize="0"/>
          <p:nvPr/>
        </p:nvPicPr>
        <p:blipFill>
          <a:blip r:embed="rId4">
            <a:alphaModFix/>
          </a:blip>
          <a:stretch>
            <a:fillRect/>
          </a:stretch>
        </p:blipFill>
        <p:spPr>
          <a:xfrm>
            <a:off x="222550" y="372900"/>
            <a:ext cx="1941674" cy="2526275"/>
          </a:xfrm>
          <a:prstGeom prst="rect">
            <a:avLst/>
          </a:prstGeom>
          <a:noFill/>
          <a:ln>
            <a:noFill/>
          </a:ln>
        </p:spPr>
      </p:pic>
      <p:pic>
        <p:nvPicPr>
          <p:cNvPr id="1372" name="Shape 1372"/>
          <p:cNvPicPr preferRelativeResize="0"/>
          <p:nvPr/>
        </p:nvPicPr>
        <p:blipFill>
          <a:blip r:embed="rId5">
            <a:alphaModFix/>
          </a:blip>
          <a:stretch>
            <a:fillRect/>
          </a:stretch>
        </p:blipFill>
        <p:spPr>
          <a:xfrm>
            <a:off x="4564400" y="372900"/>
            <a:ext cx="2413325" cy="2495075"/>
          </a:xfrm>
          <a:prstGeom prst="rect">
            <a:avLst/>
          </a:prstGeom>
          <a:noFill/>
          <a:ln>
            <a:noFill/>
          </a:ln>
        </p:spPr>
      </p:pic>
      <p:sp>
        <p:nvSpPr>
          <p:cNvPr id="1373" name="Shape 1373"/>
          <p:cNvSpPr txBox="1"/>
          <p:nvPr/>
        </p:nvSpPr>
        <p:spPr>
          <a:xfrm>
            <a:off x="168375" y="2947875"/>
            <a:ext cx="1995900" cy="454200"/>
          </a:xfrm>
          <a:prstGeom prst="rect">
            <a:avLst/>
          </a:prstGeom>
          <a:noFill/>
          <a:ln>
            <a:noFill/>
          </a:ln>
        </p:spPr>
        <p:txBody>
          <a:bodyPr anchorCtr="0" anchor="t" bIns="91425" lIns="91425" rIns="91425" tIns="91425">
            <a:noAutofit/>
          </a:bodyPr>
          <a:lstStyle/>
          <a:p>
            <a:pPr lvl="0" rtl="0">
              <a:spcBef>
                <a:spcPts val="0"/>
              </a:spcBef>
              <a:buNone/>
            </a:pPr>
            <a:r>
              <a:rPr b="1" lang="en-US"/>
              <a:t>Mohammed Korayem</a:t>
            </a:r>
          </a:p>
        </p:txBody>
      </p:sp>
      <p:sp>
        <p:nvSpPr>
          <p:cNvPr id="1374" name="Shape 1374"/>
          <p:cNvSpPr txBox="1"/>
          <p:nvPr/>
        </p:nvSpPr>
        <p:spPr>
          <a:xfrm>
            <a:off x="4913475" y="2947875"/>
            <a:ext cx="1995900" cy="454200"/>
          </a:xfrm>
          <a:prstGeom prst="rect">
            <a:avLst/>
          </a:prstGeom>
          <a:noFill/>
          <a:ln>
            <a:noFill/>
          </a:ln>
        </p:spPr>
        <p:txBody>
          <a:bodyPr anchorCtr="0" anchor="t" bIns="91425" lIns="91425" rIns="91425" tIns="91425">
            <a:noAutofit/>
          </a:bodyPr>
          <a:lstStyle/>
          <a:p>
            <a:pPr lvl="0" rtl="0" algn="ctr">
              <a:spcBef>
                <a:spcPts val="0"/>
              </a:spcBef>
              <a:buNone/>
            </a:pPr>
            <a:r>
              <a:rPr b="1" lang="en-US"/>
              <a:t>Hai Liu</a:t>
            </a:r>
          </a:p>
        </p:txBody>
      </p:sp>
      <p:sp>
        <p:nvSpPr>
          <p:cNvPr id="1375" name="Shape 1375"/>
          <p:cNvSpPr txBox="1"/>
          <p:nvPr/>
        </p:nvSpPr>
        <p:spPr>
          <a:xfrm>
            <a:off x="6860212" y="2947875"/>
            <a:ext cx="1995900" cy="454200"/>
          </a:xfrm>
          <a:prstGeom prst="rect">
            <a:avLst/>
          </a:prstGeom>
          <a:noFill/>
          <a:ln>
            <a:noFill/>
          </a:ln>
        </p:spPr>
        <p:txBody>
          <a:bodyPr anchorCtr="0" anchor="t" bIns="91425" lIns="91425" rIns="91425" tIns="91425">
            <a:noAutofit/>
          </a:bodyPr>
          <a:lstStyle/>
          <a:p>
            <a:pPr lvl="0" rtl="0" algn="ctr">
              <a:spcBef>
                <a:spcPts val="0"/>
              </a:spcBef>
              <a:buNone/>
            </a:pPr>
            <a:r>
              <a:rPr b="1" lang="en-US"/>
              <a:t>Walid Shalaby</a:t>
            </a:r>
          </a:p>
        </p:txBody>
      </p:sp>
      <p:pic>
        <p:nvPicPr>
          <p:cNvPr id="1376" name="Shape 1376"/>
          <p:cNvPicPr preferRelativeResize="0"/>
          <p:nvPr/>
        </p:nvPicPr>
        <p:blipFill rotWithShape="1">
          <a:blip r:embed="rId6">
            <a:alphaModFix/>
          </a:blip>
          <a:srcRect b="0" l="0" r="0" t="0"/>
          <a:stretch/>
        </p:blipFill>
        <p:spPr>
          <a:xfrm>
            <a:off x="2164225" y="372875"/>
            <a:ext cx="2413200" cy="2526300"/>
          </a:xfrm>
          <a:prstGeom prst="rect">
            <a:avLst/>
          </a:prstGeom>
          <a:noFill/>
          <a:ln cap="flat" cmpd="sng" w="9525">
            <a:solidFill>
              <a:srgbClr val="EFF3F4"/>
            </a:solidFill>
            <a:prstDash val="solid"/>
            <a:round/>
            <a:headEnd len="med" w="med" type="none"/>
            <a:tailEnd len="med" w="med" type="none"/>
          </a:ln>
        </p:spPr>
      </p:pic>
      <p:sp>
        <p:nvSpPr>
          <p:cNvPr id="1377" name="Shape 1377"/>
          <p:cNvSpPr txBox="1"/>
          <p:nvPr/>
        </p:nvSpPr>
        <p:spPr>
          <a:xfrm>
            <a:off x="2479950" y="3001250"/>
            <a:ext cx="1995900" cy="454200"/>
          </a:xfrm>
          <a:prstGeom prst="rect">
            <a:avLst/>
          </a:prstGeom>
          <a:noFill/>
          <a:ln>
            <a:noFill/>
          </a:ln>
        </p:spPr>
        <p:txBody>
          <a:bodyPr anchorCtr="0" anchor="t" bIns="91425" lIns="91425" rIns="91425" tIns="91425">
            <a:noAutofit/>
          </a:bodyPr>
          <a:lstStyle/>
          <a:p>
            <a:pPr lvl="0" rtl="0" algn="ctr">
              <a:spcBef>
                <a:spcPts val="0"/>
              </a:spcBef>
              <a:buNone/>
            </a:pPr>
            <a:r>
              <a:rPr b="1" lang="en-US"/>
              <a:t>Trey Gringer</a:t>
            </a:r>
          </a:p>
        </p:txBody>
      </p:sp>
      <p:pic>
        <p:nvPicPr>
          <p:cNvPr id="1378" name="Shape 1378"/>
          <p:cNvPicPr preferRelativeResize="0"/>
          <p:nvPr/>
        </p:nvPicPr>
        <p:blipFill>
          <a:blip r:embed="rId7">
            <a:alphaModFix/>
          </a:blip>
          <a:stretch>
            <a:fillRect/>
          </a:stretch>
        </p:blipFill>
        <p:spPr>
          <a:xfrm>
            <a:off x="6977725" y="372875"/>
            <a:ext cx="2186775" cy="24950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2" name="Shape 1382"/>
        <p:cNvGrpSpPr/>
        <p:nvPr/>
      </p:nvGrpSpPr>
      <p:grpSpPr>
        <a:xfrm>
          <a:off x="0" y="0"/>
          <a:ext cx="0" cy="0"/>
          <a:chOff x="0" y="0"/>
          <a:chExt cx="0" cy="0"/>
        </a:xfrm>
      </p:grpSpPr>
      <p:sp>
        <p:nvSpPr>
          <p:cNvPr id="1383" name="Shape 1383"/>
          <p:cNvSpPr/>
          <p:nvPr/>
        </p:nvSpPr>
        <p:spPr>
          <a:xfrm>
            <a:off x="-8433" y="3892266"/>
            <a:ext cx="9152400" cy="1018500"/>
          </a:xfrm>
          <a:prstGeom prst="rect">
            <a:avLst/>
          </a:prstGeom>
          <a:solidFill>
            <a:srgbClr val="F1F1F2">
              <a:alpha val="843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pic>
        <p:nvPicPr>
          <p:cNvPr id="1384" name="Shape 1384"/>
          <p:cNvPicPr preferRelativeResize="0"/>
          <p:nvPr/>
        </p:nvPicPr>
        <p:blipFill rotWithShape="1">
          <a:blip r:embed="rId3">
            <a:alphaModFix/>
          </a:blip>
          <a:srcRect b="0" l="0" r="0" t="0"/>
          <a:stretch/>
        </p:blipFill>
        <p:spPr>
          <a:xfrm>
            <a:off x="6609871" y="4025767"/>
            <a:ext cx="2413200" cy="798300"/>
          </a:xfrm>
          <a:prstGeom prst="rect">
            <a:avLst/>
          </a:prstGeom>
          <a:noFill/>
          <a:ln>
            <a:noFill/>
          </a:ln>
        </p:spPr>
      </p:pic>
      <p:pic>
        <p:nvPicPr>
          <p:cNvPr id="1385" name="Shape 1385"/>
          <p:cNvPicPr preferRelativeResize="0"/>
          <p:nvPr/>
        </p:nvPicPr>
        <p:blipFill>
          <a:blip r:embed="rId4">
            <a:alphaModFix/>
          </a:blip>
          <a:stretch>
            <a:fillRect/>
          </a:stretch>
        </p:blipFill>
        <p:spPr>
          <a:xfrm>
            <a:off x="1990275" y="0"/>
            <a:ext cx="4619599" cy="2706400"/>
          </a:xfrm>
          <a:prstGeom prst="rect">
            <a:avLst/>
          </a:prstGeom>
          <a:noFill/>
          <a:ln>
            <a:noFill/>
          </a:ln>
        </p:spPr>
      </p:pic>
      <p:sp>
        <p:nvSpPr>
          <p:cNvPr id="1386" name="Shape 1386"/>
          <p:cNvSpPr txBox="1"/>
          <p:nvPr/>
        </p:nvSpPr>
        <p:spPr>
          <a:xfrm>
            <a:off x="2481800" y="2597000"/>
            <a:ext cx="4296300" cy="893100"/>
          </a:xfrm>
          <a:prstGeom prst="rect">
            <a:avLst/>
          </a:prstGeom>
          <a:noFill/>
          <a:ln>
            <a:noFill/>
          </a:ln>
        </p:spPr>
        <p:txBody>
          <a:bodyPr anchorCtr="0" anchor="t" bIns="91425" lIns="91425" rIns="91425" tIns="91425">
            <a:noAutofit/>
          </a:bodyPr>
          <a:lstStyle/>
          <a:p>
            <a:pPr lvl="0">
              <a:spcBef>
                <a:spcPts val="0"/>
              </a:spcBef>
              <a:buNone/>
            </a:pPr>
            <a:r>
              <a:rPr b="1" lang="en-US" sz="3500"/>
              <a:t>We Are Hiring! (Full Time/Intern) </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0" name="Shape 1390"/>
        <p:cNvGrpSpPr/>
        <p:nvPr/>
      </p:nvGrpSpPr>
      <p:grpSpPr>
        <a:xfrm>
          <a:off x="0" y="0"/>
          <a:ext cx="0" cy="0"/>
          <a:chOff x="0" y="0"/>
          <a:chExt cx="0" cy="0"/>
        </a:xfrm>
      </p:grpSpPr>
      <p:sp>
        <p:nvSpPr>
          <p:cNvPr id="1391" name="Shape 1391"/>
          <p:cNvSpPr/>
          <p:nvPr/>
        </p:nvSpPr>
        <p:spPr>
          <a:xfrm>
            <a:off x="-8433" y="3892266"/>
            <a:ext cx="9152400" cy="1018500"/>
          </a:xfrm>
          <a:prstGeom prst="rect">
            <a:avLst/>
          </a:prstGeom>
          <a:solidFill>
            <a:srgbClr val="F1F1F2">
              <a:alpha val="843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pic>
        <p:nvPicPr>
          <p:cNvPr id="1392" name="Shape 1392"/>
          <p:cNvPicPr preferRelativeResize="0"/>
          <p:nvPr/>
        </p:nvPicPr>
        <p:blipFill rotWithShape="1">
          <a:blip r:embed="rId3">
            <a:alphaModFix/>
          </a:blip>
          <a:srcRect b="0" l="0" r="0" t="0"/>
          <a:stretch/>
        </p:blipFill>
        <p:spPr>
          <a:xfrm>
            <a:off x="6609871" y="4025767"/>
            <a:ext cx="2413200" cy="798300"/>
          </a:xfrm>
          <a:prstGeom prst="rect">
            <a:avLst/>
          </a:prstGeom>
          <a:noFill/>
          <a:ln>
            <a:noFill/>
          </a:ln>
        </p:spPr>
      </p:pic>
      <p:sp>
        <p:nvSpPr>
          <p:cNvPr id="1393" name="Shape 1393"/>
          <p:cNvSpPr txBox="1"/>
          <p:nvPr/>
        </p:nvSpPr>
        <p:spPr>
          <a:xfrm>
            <a:off x="0" y="4023050"/>
            <a:ext cx="6889800" cy="803700"/>
          </a:xfrm>
          <a:prstGeom prst="rect">
            <a:avLst/>
          </a:prstGeom>
          <a:noFill/>
          <a:ln>
            <a:noFill/>
          </a:ln>
        </p:spPr>
        <p:txBody>
          <a:bodyPr anchorCtr="0" anchor="t" bIns="91425" lIns="91425" rIns="91425" tIns="91425">
            <a:noAutofit/>
          </a:bodyPr>
          <a:lstStyle/>
          <a:p>
            <a:pPr lvl="0" rtl="0">
              <a:spcBef>
                <a:spcPts val="0"/>
              </a:spcBef>
              <a:buClr>
                <a:schemeClr val="accent1"/>
              </a:buClr>
              <a:buSzPct val="25000"/>
              <a:buFont typeface="Calibri"/>
              <a:buNone/>
            </a:pPr>
            <a:r>
              <a:rPr b="1" lang="en-US" sz="2400">
                <a:solidFill>
                  <a:schemeClr val="accent1"/>
                </a:solidFill>
                <a:latin typeface="Calibri"/>
                <a:ea typeface="Calibri"/>
                <a:cs typeface="Calibri"/>
                <a:sym typeface="Calibri"/>
              </a:rPr>
              <a:t>Thank You!</a:t>
            </a:r>
          </a:p>
          <a:p>
            <a:pPr lvl="0" rtl="0">
              <a:spcBef>
                <a:spcPts val="0"/>
              </a:spcBef>
              <a:buClr>
                <a:schemeClr val="accent1"/>
              </a:buClr>
              <a:buSzPct val="25000"/>
              <a:buFont typeface="Calibri"/>
              <a:buNone/>
            </a:pPr>
            <a:r>
              <a:rPr b="1" lang="en-US" sz="2400" u="sng">
                <a:solidFill>
                  <a:schemeClr val="hlink"/>
                </a:solidFill>
                <a:latin typeface="Calibri"/>
                <a:ea typeface="Calibri"/>
                <a:cs typeface="Calibri"/>
                <a:sym typeface="Calibri"/>
                <a:hlinkClick r:id="rId4"/>
              </a:rPr>
              <a:t>www.aljadda.com</a:t>
            </a:r>
            <a:r>
              <a:rPr b="1" lang="en-US" sz="2400">
                <a:solidFill>
                  <a:schemeClr val="accent1"/>
                </a:solidFill>
                <a:latin typeface="Calibri"/>
                <a:ea typeface="Calibri"/>
                <a:cs typeface="Calibri"/>
                <a:sym typeface="Calibri"/>
              </a:rPr>
              <a:t> 						@aljadda </a:t>
            </a:r>
          </a:p>
        </p:txBody>
      </p:sp>
      <p:pic>
        <p:nvPicPr>
          <p:cNvPr id="1394" name="Shape 1394"/>
          <p:cNvPicPr preferRelativeResize="0"/>
          <p:nvPr/>
        </p:nvPicPr>
        <p:blipFill>
          <a:blip r:embed="rId5">
            <a:alphaModFix/>
          </a:blip>
          <a:stretch>
            <a:fillRect/>
          </a:stretch>
        </p:blipFill>
        <p:spPr>
          <a:xfrm>
            <a:off x="66450" y="0"/>
            <a:ext cx="9077525" cy="389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7" name="Shape 947"/>
        <p:cNvGrpSpPr/>
        <p:nvPr/>
      </p:nvGrpSpPr>
      <p:grpSpPr>
        <a:xfrm>
          <a:off x="0" y="0"/>
          <a:ext cx="0" cy="0"/>
          <a:chOff x="0" y="0"/>
          <a:chExt cx="0" cy="0"/>
        </a:xfrm>
      </p:grpSpPr>
      <p:sp>
        <p:nvSpPr>
          <p:cNvPr id="948" name="Shape 948"/>
          <p:cNvSpPr txBox="1"/>
          <p:nvPr>
            <p:ph idx="1" type="body"/>
          </p:nvPr>
        </p:nvSpPr>
        <p:spPr>
          <a:xfrm>
            <a:off x="371475" y="3207116"/>
            <a:ext cx="6614100" cy="454199"/>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chemeClr val="accent1"/>
              </a:buClr>
              <a:buSzPct val="25000"/>
              <a:buFont typeface="Arial"/>
              <a:buNone/>
            </a:pPr>
            <a:r>
              <a:rPr b="0" i="0" lang="en-US" sz="1800" u="none" cap="none" strike="noStrike">
                <a:solidFill>
                  <a:schemeClr val="lt1"/>
                </a:solidFill>
                <a:latin typeface="Calibri"/>
                <a:ea typeface="Calibri"/>
                <a:cs typeface="Calibri"/>
                <a:sym typeface="Calibri"/>
              </a:rPr>
              <a:t>Khalifeh AlJadda</a:t>
            </a:r>
          </a:p>
          <a:p>
            <a:pPr indent="0" lvl="0" marL="0" marR="0" rtl="0" algn="l">
              <a:lnSpc>
                <a:spcPct val="100000"/>
              </a:lnSpc>
              <a:spcBef>
                <a:spcPts val="0"/>
              </a:spcBef>
              <a:spcAft>
                <a:spcPts val="0"/>
              </a:spcAft>
              <a:buClr>
                <a:schemeClr val="accent1"/>
              </a:buClr>
              <a:buSzPct val="25000"/>
              <a:buFont typeface="Arial"/>
              <a:buNone/>
            </a:pPr>
            <a:r>
              <a:rPr b="0" i="0" lang="en-US" sz="1800" u="none" cap="none" strike="noStrike">
                <a:solidFill>
                  <a:schemeClr val="lt1"/>
                </a:solidFill>
                <a:latin typeface="Calibri"/>
                <a:ea typeface="Calibri"/>
                <a:cs typeface="Calibri"/>
                <a:sym typeface="Calibri"/>
              </a:rPr>
              <a:t>Mohammed Korayem</a:t>
            </a:r>
          </a:p>
          <a:p>
            <a:pPr indent="0" lvl="0" marL="0" marR="0" rtl="0" algn="l">
              <a:lnSpc>
                <a:spcPct val="100000"/>
              </a:lnSpc>
              <a:spcBef>
                <a:spcPts val="0"/>
              </a:spcBef>
              <a:spcAft>
                <a:spcPts val="0"/>
              </a:spcAft>
              <a:buClr>
                <a:schemeClr val="accent1"/>
              </a:buClr>
              <a:buSzPct val="25000"/>
              <a:buFont typeface="Arial"/>
              <a:buNone/>
            </a:pPr>
            <a:r>
              <a:t/>
            </a:r>
            <a:endParaRPr b="0" i="0" sz="1800" u="none" cap="none" strike="noStrike">
              <a:solidFill>
                <a:schemeClr val="lt1"/>
              </a:solidFill>
              <a:latin typeface="Calibri"/>
              <a:ea typeface="Calibri"/>
              <a:cs typeface="Calibri"/>
              <a:sym typeface="Calibri"/>
            </a:endParaRPr>
          </a:p>
        </p:txBody>
      </p:sp>
      <p:sp>
        <p:nvSpPr>
          <p:cNvPr id="949" name="Shape 949"/>
          <p:cNvSpPr txBox="1"/>
          <p:nvPr>
            <p:ph idx="3" type="body"/>
          </p:nvPr>
        </p:nvSpPr>
        <p:spPr>
          <a:xfrm>
            <a:off x="371475" y="1200150"/>
            <a:ext cx="5619600" cy="1988700"/>
          </a:xfrm>
          <a:prstGeom prst="rect">
            <a:avLst/>
          </a:prstGeom>
          <a:noFill/>
          <a:ln>
            <a:noFill/>
          </a:ln>
        </p:spPr>
        <p:txBody>
          <a:bodyPr anchorCtr="0" anchor="b" bIns="34275" lIns="68575" rIns="68575" tIns="34275">
            <a:noAutofit/>
          </a:bodyPr>
          <a:lstStyle/>
          <a:p>
            <a:pPr indent="0" lvl="0" marL="0" marR="0" rtl="0" algn="l">
              <a:lnSpc>
                <a:spcPct val="100000"/>
              </a:lnSpc>
              <a:spcBef>
                <a:spcPts val="0"/>
              </a:spcBef>
              <a:spcAft>
                <a:spcPts val="0"/>
              </a:spcAft>
              <a:buClr>
                <a:schemeClr val="accent1"/>
              </a:buClr>
              <a:buSzPct val="25000"/>
              <a:buFont typeface="Arial"/>
              <a:buNone/>
            </a:pPr>
            <a:r>
              <a:rPr b="0" i="0" lang="en-US" sz="4100" u="none" cap="none" strike="noStrike">
                <a:solidFill>
                  <a:schemeClr val="lt1"/>
                </a:solidFill>
                <a:latin typeface="Rokkitt"/>
                <a:ea typeface="Rokkitt"/>
                <a:cs typeface="Rokkitt"/>
                <a:sym typeface="Rokkitt"/>
              </a:rPr>
              <a:t>Learning to Rank (LTR)</a:t>
            </a:r>
          </a:p>
        </p:txBody>
      </p:sp>
      <p:sp>
        <p:nvSpPr>
          <p:cNvPr id="950" name="Shape 950"/>
          <p:cNvSpPr/>
          <p:nvPr/>
        </p:nvSpPr>
        <p:spPr>
          <a:xfrm>
            <a:off x="-8433" y="3892266"/>
            <a:ext cx="9152400" cy="1018500"/>
          </a:xfrm>
          <a:prstGeom prst="rect">
            <a:avLst/>
          </a:prstGeom>
          <a:solidFill>
            <a:srgbClr val="F1F1F2">
              <a:alpha val="84310"/>
            </a:srgbClr>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pic>
        <p:nvPicPr>
          <p:cNvPr id="951" name="Shape 951"/>
          <p:cNvPicPr preferRelativeResize="0"/>
          <p:nvPr/>
        </p:nvPicPr>
        <p:blipFill rotWithShape="1">
          <a:blip r:embed="rId3">
            <a:alphaModFix/>
          </a:blip>
          <a:srcRect b="0" l="0" r="0" t="0"/>
          <a:stretch/>
        </p:blipFill>
        <p:spPr>
          <a:xfrm>
            <a:off x="6609871" y="4025767"/>
            <a:ext cx="2413200" cy="798300"/>
          </a:xfrm>
          <a:prstGeom prst="rect">
            <a:avLst/>
          </a:prstGeom>
          <a:noFill/>
          <a:ln>
            <a:noFill/>
          </a:ln>
        </p:spPr>
      </p:pic>
      <p:sp>
        <p:nvSpPr>
          <p:cNvPr id="952" name="Shape 952"/>
          <p:cNvSpPr txBox="1"/>
          <p:nvPr/>
        </p:nvSpPr>
        <p:spPr>
          <a:xfrm>
            <a:off x="-8425" y="4025775"/>
            <a:ext cx="5475900" cy="885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accent1"/>
              </a:buClr>
              <a:buSzPct val="25000"/>
              <a:buFont typeface="Calibri"/>
              <a:buNone/>
            </a:pPr>
            <a:r>
              <a:rPr b="1" lang="en-US" sz="2400">
                <a:solidFill>
                  <a:schemeClr val="accent1"/>
                </a:solidFill>
                <a:latin typeface="Calibri"/>
                <a:ea typeface="Calibri"/>
                <a:cs typeface="Calibri"/>
                <a:sym typeface="Calibri"/>
              </a:rPr>
              <a:t>Keyword-based Search</a:t>
            </a:r>
          </a:p>
        </p:txBody>
      </p:sp>
      <p:pic>
        <p:nvPicPr>
          <p:cNvPr id="953" name="Shape 953"/>
          <p:cNvPicPr preferRelativeResize="0"/>
          <p:nvPr/>
        </p:nvPicPr>
        <p:blipFill>
          <a:blip r:embed="rId4">
            <a:alphaModFix/>
          </a:blip>
          <a:stretch>
            <a:fillRect/>
          </a:stretch>
        </p:blipFill>
        <p:spPr>
          <a:xfrm>
            <a:off x="0" y="0"/>
            <a:ext cx="9144000" cy="3949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7" name="Shape 957"/>
        <p:cNvGrpSpPr/>
        <p:nvPr/>
      </p:nvGrpSpPr>
      <p:grpSpPr>
        <a:xfrm>
          <a:off x="0" y="0"/>
          <a:ext cx="0" cy="0"/>
          <a:chOff x="0" y="0"/>
          <a:chExt cx="0" cy="0"/>
        </a:xfrm>
      </p:grpSpPr>
      <p:sp>
        <p:nvSpPr>
          <p:cNvPr id="958" name="Shape 958"/>
          <p:cNvSpPr txBox="1"/>
          <p:nvPr/>
        </p:nvSpPr>
        <p:spPr>
          <a:xfrm>
            <a:off x="1311592" y="111047"/>
            <a:ext cx="5784900" cy="380700"/>
          </a:xfrm>
          <a:prstGeom prst="rect">
            <a:avLst/>
          </a:prstGeom>
          <a:noFill/>
          <a:ln>
            <a:noFill/>
          </a:ln>
        </p:spPr>
        <p:txBody>
          <a:bodyPr anchorCtr="0" anchor="t" bIns="34275" lIns="34275" rIns="34275" tIns="34275">
            <a:noAutofit/>
          </a:bodyPr>
          <a:lstStyle/>
          <a:p>
            <a:pPr indent="0" lvl="0" marL="0" marR="0" rtl="0" algn="ctr">
              <a:lnSpc>
                <a:spcPct val="100000"/>
              </a:lnSpc>
              <a:spcBef>
                <a:spcPts val="0"/>
              </a:spcBef>
              <a:spcAft>
                <a:spcPts val="0"/>
              </a:spcAft>
              <a:buClr>
                <a:srgbClr val="EFF3F4"/>
              </a:buClr>
              <a:buSzPct val="25000"/>
              <a:buFont typeface="Arial"/>
              <a:buNone/>
            </a:pPr>
            <a:r>
              <a:rPr b="1" lang="en-US" sz="2000">
                <a:solidFill>
                  <a:srgbClr val="EFF3F4"/>
                </a:solidFill>
              </a:rPr>
              <a:t>Keyword-based Search</a:t>
            </a:r>
          </a:p>
        </p:txBody>
      </p:sp>
      <p:sp>
        <p:nvSpPr>
          <p:cNvPr id="959" name="Shape 959"/>
          <p:cNvSpPr txBox="1"/>
          <p:nvPr/>
        </p:nvSpPr>
        <p:spPr>
          <a:xfrm>
            <a:off x="600975" y="702625"/>
            <a:ext cx="7493100" cy="2583600"/>
          </a:xfrm>
          <a:prstGeom prst="rect">
            <a:avLst/>
          </a:prstGeom>
          <a:noFill/>
          <a:ln>
            <a:noFill/>
          </a:ln>
        </p:spPr>
        <p:txBody>
          <a:bodyPr anchorCtr="0" anchor="t" bIns="91425" lIns="91425" rIns="91425" tIns="91425">
            <a:noAutofit/>
          </a:bodyPr>
          <a:lstStyle/>
          <a:p>
            <a:pPr indent="-355600" lvl="0" marL="457200" rtl="0">
              <a:lnSpc>
                <a:spcPct val="90000"/>
              </a:lnSpc>
              <a:spcBef>
                <a:spcPts val="0"/>
              </a:spcBef>
              <a:buClr>
                <a:srgbClr val="FFFFFF"/>
              </a:buClr>
              <a:buSzPct val="100000"/>
              <a:buFont typeface="Calibri"/>
              <a:buChar char="●"/>
            </a:pPr>
            <a:r>
              <a:rPr lang="en-US" sz="2000">
                <a:solidFill>
                  <a:srgbClr val="FFFFFF"/>
                </a:solidFill>
                <a:latin typeface="Calibri"/>
                <a:ea typeface="Calibri"/>
                <a:cs typeface="Calibri"/>
                <a:sym typeface="Calibri"/>
              </a:rPr>
              <a:t>Traditional search engines (i.e. Lucene, Solr, Elasticsearch) tokenize text and find documents containing those tokens and linguistic variations:</a:t>
            </a:r>
          </a:p>
          <a:p>
            <a:pPr indent="-355600" lvl="1" marL="914400" rtl="0">
              <a:lnSpc>
                <a:spcPct val="90000"/>
              </a:lnSpc>
              <a:spcBef>
                <a:spcPts val="0"/>
              </a:spcBef>
              <a:buClr>
                <a:schemeClr val="lt2"/>
              </a:buClr>
              <a:buSzPct val="100000"/>
              <a:buFont typeface="Calibri"/>
              <a:buChar char="○"/>
            </a:pPr>
            <a:r>
              <a:rPr lang="en-US" sz="2000">
                <a:solidFill>
                  <a:srgbClr val="FFFFFF"/>
                </a:solidFill>
                <a:latin typeface="Calibri"/>
                <a:ea typeface="Calibri"/>
                <a:cs typeface="Calibri"/>
                <a:sym typeface="Calibri"/>
              </a:rPr>
              <a:t>User’s Search:</a:t>
            </a:r>
            <a:r>
              <a:rPr b="1" lang="en-US" sz="2000">
                <a:solidFill>
                  <a:srgbClr val="FFFFFF"/>
                </a:solidFill>
                <a:latin typeface="Calibri"/>
                <a:ea typeface="Calibri"/>
                <a:cs typeface="Calibri"/>
                <a:sym typeface="Calibri"/>
              </a:rPr>
              <a:t> </a:t>
            </a:r>
            <a:r>
              <a:rPr b="1" lang="en-US" sz="2000">
                <a:solidFill>
                  <a:srgbClr val="F4A447"/>
                </a:solidFill>
                <a:latin typeface="Calibri"/>
                <a:ea typeface="Calibri"/>
                <a:cs typeface="Calibri"/>
                <a:sym typeface="Calibri"/>
              </a:rPr>
              <a:t>machine learning</a:t>
            </a:r>
          </a:p>
          <a:p>
            <a:pPr indent="0" lvl="0" marL="914400" rtl="0">
              <a:lnSpc>
                <a:spcPct val="90000"/>
              </a:lnSpc>
              <a:spcBef>
                <a:spcPts val="0"/>
              </a:spcBef>
              <a:buNone/>
            </a:pPr>
            <a:r>
              <a:rPr lang="en-US" sz="2000">
                <a:solidFill>
                  <a:srgbClr val="FFFFFF"/>
                </a:solidFill>
                <a:latin typeface="Calibri"/>
                <a:ea typeface="Calibri"/>
                <a:cs typeface="Calibri"/>
                <a:sym typeface="Calibri"/>
              </a:rPr>
              <a:t>Tokenization:   ["</a:t>
            </a:r>
            <a:r>
              <a:rPr b="1" lang="en-US" sz="2000">
                <a:solidFill>
                  <a:srgbClr val="538CD5"/>
                </a:solidFill>
                <a:latin typeface="Calibri"/>
                <a:ea typeface="Calibri"/>
                <a:cs typeface="Calibri"/>
                <a:sym typeface="Calibri"/>
              </a:rPr>
              <a:t>machine</a:t>
            </a:r>
            <a:r>
              <a:rPr lang="en-US" sz="2000">
                <a:solidFill>
                  <a:srgbClr val="FFFFFF"/>
                </a:solidFill>
                <a:latin typeface="Calibri"/>
                <a:ea typeface="Calibri"/>
                <a:cs typeface="Calibri"/>
                <a:sym typeface="Calibri"/>
              </a:rPr>
              <a:t>", "</a:t>
            </a:r>
            <a:r>
              <a:rPr b="1" lang="en-US" sz="2000">
                <a:solidFill>
                  <a:srgbClr val="538CD5"/>
                </a:solidFill>
                <a:latin typeface="Calibri"/>
                <a:ea typeface="Calibri"/>
                <a:cs typeface="Calibri"/>
                <a:sym typeface="Calibri"/>
              </a:rPr>
              <a:t>learning</a:t>
            </a:r>
            <a:r>
              <a:rPr lang="en-US" sz="2000">
                <a:solidFill>
                  <a:srgbClr val="FFFFFF"/>
                </a:solidFill>
                <a:latin typeface="Calibri"/>
                <a:ea typeface="Calibri"/>
                <a:cs typeface="Calibri"/>
                <a:sym typeface="Calibri"/>
              </a:rPr>
              <a:t>"] =&gt;</a:t>
            </a:r>
          </a:p>
          <a:p>
            <a:pPr indent="0" lvl="0" marL="914400" rtl="0">
              <a:lnSpc>
                <a:spcPct val="90000"/>
              </a:lnSpc>
              <a:spcBef>
                <a:spcPts val="0"/>
              </a:spcBef>
              <a:buNone/>
            </a:pPr>
            <a:r>
              <a:rPr lang="en-US" sz="2000">
                <a:solidFill>
                  <a:srgbClr val="FFFFFF"/>
                </a:solidFill>
                <a:latin typeface="Calibri"/>
                <a:ea typeface="Calibri"/>
                <a:cs typeface="Calibri"/>
                <a:sym typeface="Calibri"/>
              </a:rPr>
              <a:t>Stemming:    	["</a:t>
            </a:r>
            <a:r>
              <a:rPr lang="en-US" sz="2000">
                <a:solidFill>
                  <a:srgbClr val="F4A447"/>
                </a:solidFill>
                <a:latin typeface="Calibri"/>
                <a:ea typeface="Calibri"/>
                <a:cs typeface="Calibri"/>
                <a:sym typeface="Calibri"/>
              </a:rPr>
              <a:t>machin</a:t>
            </a:r>
            <a:r>
              <a:rPr lang="en-US" sz="2000">
                <a:solidFill>
                  <a:srgbClr val="FFFFFF"/>
                </a:solidFill>
                <a:latin typeface="Calibri"/>
                <a:ea typeface="Calibri"/>
                <a:cs typeface="Calibri"/>
                <a:sym typeface="Calibri"/>
              </a:rPr>
              <a:t>", "</a:t>
            </a:r>
            <a:r>
              <a:rPr lang="en-US" sz="2000">
                <a:solidFill>
                  <a:srgbClr val="F4A447"/>
                </a:solidFill>
                <a:latin typeface="Calibri"/>
                <a:ea typeface="Calibri"/>
                <a:cs typeface="Calibri"/>
                <a:sym typeface="Calibri"/>
              </a:rPr>
              <a:t>learn</a:t>
            </a:r>
            <a:r>
              <a:rPr lang="en-US" sz="2000">
                <a:solidFill>
                  <a:srgbClr val="FFFFFF"/>
                </a:solidFill>
                <a:latin typeface="Calibri"/>
                <a:ea typeface="Calibri"/>
                <a:cs typeface="Calibri"/>
                <a:sym typeface="Calibri"/>
              </a:rPr>
              <a:t>"]</a:t>
            </a:r>
          </a:p>
          <a:p>
            <a:pPr indent="0" lvl="0" marL="914400" rtl="0">
              <a:lnSpc>
                <a:spcPct val="90000"/>
              </a:lnSpc>
              <a:spcBef>
                <a:spcPts val="0"/>
              </a:spcBef>
              <a:buNone/>
            </a:pPr>
            <a:r>
              <a:rPr lang="en-US" sz="2000">
                <a:solidFill>
                  <a:srgbClr val="FFFFFF"/>
                </a:solidFill>
                <a:latin typeface="Calibri"/>
                <a:ea typeface="Calibri"/>
                <a:cs typeface="Calibri"/>
                <a:sym typeface="Calibri"/>
              </a:rPr>
              <a:t>Final Query: 	</a:t>
            </a:r>
            <a:r>
              <a:rPr b="1" lang="en-US" sz="2000">
                <a:solidFill>
                  <a:srgbClr val="538CD5"/>
                </a:solidFill>
                <a:latin typeface="Calibri"/>
                <a:ea typeface="Calibri"/>
                <a:cs typeface="Calibri"/>
                <a:sym typeface="Calibri"/>
              </a:rPr>
              <a:t>machin AND learn</a:t>
            </a:r>
          </a:p>
          <a:p>
            <a:pPr indent="0" lvl="0" marL="914400" rtl="0">
              <a:lnSpc>
                <a:spcPct val="90000"/>
              </a:lnSpc>
              <a:spcBef>
                <a:spcPts val="0"/>
              </a:spcBef>
              <a:buNone/>
            </a:pPr>
            <a:r>
              <a:rPr lang="en-US" sz="2000">
                <a:solidFill>
                  <a:srgbClr val="FFFFFF"/>
                </a:solidFill>
                <a:latin typeface="Calibri"/>
                <a:ea typeface="Calibri"/>
                <a:cs typeface="Calibri"/>
                <a:sym typeface="Calibri"/>
              </a:rPr>
              <a:t>This could match a document for a “</a:t>
            </a:r>
            <a:r>
              <a:rPr lang="en-US" sz="2000">
                <a:solidFill>
                  <a:srgbClr val="538CD5"/>
                </a:solidFill>
                <a:latin typeface="Calibri"/>
                <a:ea typeface="Calibri"/>
                <a:cs typeface="Calibri"/>
                <a:sym typeface="Calibri"/>
              </a:rPr>
              <a:t>machinist</a:t>
            </a:r>
            <a:r>
              <a:rPr lang="en-US" sz="2000">
                <a:solidFill>
                  <a:srgbClr val="FFFFFF"/>
                </a:solidFill>
                <a:latin typeface="Calibri"/>
                <a:ea typeface="Calibri"/>
                <a:cs typeface="Calibri"/>
                <a:sym typeface="Calibri"/>
              </a:rPr>
              <a:t>” who has “</a:t>
            </a:r>
            <a:r>
              <a:rPr lang="en-US" sz="2000">
                <a:solidFill>
                  <a:srgbClr val="538CD5"/>
                </a:solidFill>
                <a:latin typeface="Calibri"/>
                <a:ea typeface="Calibri"/>
                <a:cs typeface="Calibri"/>
                <a:sym typeface="Calibri"/>
              </a:rPr>
              <a:t>learned</a:t>
            </a:r>
            <a:r>
              <a:rPr lang="en-US" sz="2000">
                <a:solidFill>
                  <a:srgbClr val="FFFFFF"/>
                </a:solidFill>
                <a:latin typeface="Calibri"/>
                <a:ea typeface="Calibri"/>
                <a:cs typeface="Calibri"/>
                <a:sym typeface="Calibri"/>
              </a:rPr>
              <a:t>” something.</a:t>
            </a:r>
          </a:p>
          <a:p>
            <a:pPr indent="-355600" lvl="1" marL="914400" rtl="0">
              <a:lnSpc>
                <a:spcPct val="90000"/>
              </a:lnSpc>
              <a:spcBef>
                <a:spcPts val="0"/>
              </a:spcBef>
              <a:buClr>
                <a:schemeClr val="lt2"/>
              </a:buClr>
              <a:buSzPct val="100000"/>
              <a:buFont typeface="Calibri"/>
              <a:buChar char="○"/>
            </a:pPr>
            <a:r>
              <a:rPr b="1" lang="en-US" sz="2000">
                <a:solidFill>
                  <a:srgbClr val="F4A447"/>
                </a:solidFill>
                <a:latin typeface="Calibri"/>
                <a:ea typeface="Calibri"/>
                <a:cs typeface="Calibri"/>
                <a:sym typeface="Calibri"/>
              </a:rPr>
              <a:t>software</a:t>
            </a:r>
            <a:r>
              <a:rPr lang="en-US" sz="2000">
                <a:solidFill>
                  <a:srgbClr val="F4A447"/>
                </a:solidFill>
                <a:latin typeface="Calibri"/>
                <a:ea typeface="Calibri"/>
                <a:cs typeface="Calibri"/>
                <a:sym typeface="Calibri"/>
              </a:rPr>
              <a:t> </a:t>
            </a:r>
            <a:r>
              <a:rPr b="1" lang="en-US" sz="2000">
                <a:solidFill>
                  <a:srgbClr val="F4A447"/>
                </a:solidFill>
                <a:latin typeface="Calibri"/>
                <a:ea typeface="Calibri"/>
                <a:cs typeface="Calibri"/>
                <a:sym typeface="Calibri"/>
              </a:rPr>
              <a:t>architect</a:t>
            </a:r>
            <a:r>
              <a:rPr lang="en-US" sz="2000">
                <a:solidFill>
                  <a:srgbClr val="FFFFFF"/>
                </a:solidFill>
                <a:latin typeface="Calibri"/>
                <a:ea typeface="Calibri"/>
                <a:cs typeface="Calibri"/>
                <a:sym typeface="Calibri"/>
              </a:rPr>
              <a:t> =&gt; … =&gt; </a:t>
            </a:r>
            <a:r>
              <a:rPr b="1" lang="en-US" sz="2000">
                <a:solidFill>
                  <a:srgbClr val="538CD5"/>
                </a:solidFill>
                <a:latin typeface="Calibri"/>
                <a:ea typeface="Calibri"/>
                <a:cs typeface="Calibri"/>
                <a:sym typeface="Calibri"/>
              </a:rPr>
              <a:t>software AND architect</a:t>
            </a:r>
          </a:p>
          <a:p>
            <a:pPr indent="0" lvl="0" marL="914400" rtl="0">
              <a:lnSpc>
                <a:spcPct val="90000"/>
              </a:lnSpc>
              <a:spcBef>
                <a:spcPts val="0"/>
              </a:spcBef>
              <a:buNone/>
            </a:pPr>
            <a:r>
              <a:rPr lang="en-US" sz="2000">
                <a:solidFill>
                  <a:srgbClr val="FFFFFF"/>
                </a:solidFill>
                <a:latin typeface="Calibri"/>
                <a:ea typeface="Calibri"/>
                <a:cs typeface="Calibri"/>
                <a:sym typeface="Calibri"/>
              </a:rPr>
              <a:t>Might identify a </a:t>
            </a:r>
            <a:r>
              <a:rPr b="1" lang="en-US" sz="2000">
                <a:solidFill>
                  <a:srgbClr val="538CD5"/>
                </a:solidFill>
                <a:latin typeface="Calibri"/>
                <a:ea typeface="Calibri"/>
                <a:cs typeface="Calibri"/>
                <a:sym typeface="Calibri"/>
              </a:rPr>
              <a:t>building architect </a:t>
            </a:r>
            <a:r>
              <a:rPr lang="en-US" sz="2000">
                <a:solidFill>
                  <a:srgbClr val="FFFFFF"/>
                </a:solidFill>
                <a:latin typeface="Calibri"/>
                <a:ea typeface="Calibri"/>
                <a:cs typeface="Calibri"/>
                <a:sym typeface="Calibri"/>
              </a:rPr>
              <a:t>requiring knowledge of specialized architecture </a:t>
            </a:r>
            <a:r>
              <a:rPr b="1" lang="en-US" sz="2000">
                <a:solidFill>
                  <a:srgbClr val="538CD5"/>
                </a:solidFill>
                <a:latin typeface="Calibri"/>
                <a:ea typeface="Calibri"/>
                <a:cs typeface="Calibri"/>
                <a:sym typeface="Calibri"/>
              </a:rPr>
              <a:t>software</a:t>
            </a:r>
          </a:p>
          <a:p>
            <a:pPr lvl="0" rtl="0">
              <a:lnSpc>
                <a:spcPct val="150000"/>
              </a:lnSpc>
              <a:spcBef>
                <a:spcPts val="0"/>
              </a:spcBef>
              <a:buNone/>
            </a:pPr>
            <a:r>
              <a:t/>
            </a:r>
            <a:endParaRPr sz="19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3" name="Shape 963"/>
        <p:cNvGrpSpPr/>
        <p:nvPr/>
      </p:nvGrpSpPr>
      <p:grpSpPr>
        <a:xfrm>
          <a:off x="0" y="0"/>
          <a:ext cx="0" cy="0"/>
          <a:chOff x="0" y="0"/>
          <a:chExt cx="0" cy="0"/>
        </a:xfrm>
      </p:grpSpPr>
      <p:sp>
        <p:nvSpPr>
          <p:cNvPr id="964" name="Shape 964"/>
          <p:cNvSpPr txBox="1"/>
          <p:nvPr/>
        </p:nvSpPr>
        <p:spPr>
          <a:xfrm>
            <a:off x="475100" y="268200"/>
            <a:ext cx="8334900" cy="712800"/>
          </a:xfrm>
          <a:prstGeom prst="rect">
            <a:avLst/>
          </a:prstGeom>
          <a:noFill/>
          <a:ln>
            <a:noFill/>
          </a:ln>
        </p:spPr>
        <p:txBody>
          <a:bodyPr anchorCtr="0" anchor="t" bIns="91425" lIns="91425" rIns="91425" tIns="91425">
            <a:noAutofit/>
          </a:bodyPr>
          <a:lstStyle/>
          <a:p>
            <a:pPr lvl="0" algn="ctr">
              <a:spcBef>
                <a:spcPts val="0"/>
              </a:spcBef>
              <a:buNone/>
            </a:pPr>
            <a:r>
              <a:rPr b="1" lang="en-US" sz="2400">
                <a:solidFill>
                  <a:schemeClr val="lt1"/>
                </a:solidFill>
              </a:rPr>
              <a:t>Semantic Search (Search for Things not Strings)</a:t>
            </a:r>
          </a:p>
        </p:txBody>
      </p:sp>
      <p:sp>
        <p:nvSpPr>
          <p:cNvPr id="965" name="Shape 965"/>
          <p:cNvSpPr txBox="1"/>
          <p:nvPr/>
        </p:nvSpPr>
        <p:spPr>
          <a:xfrm>
            <a:off x="412700" y="1404050"/>
            <a:ext cx="8459700" cy="3000000"/>
          </a:xfrm>
          <a:prstGeom prst="rect">
            <a:avLst/>
          </a:prstGeom>
          <a:noFill/>
          <a:ln>
            <a:noFill/>
          </a:ln>
        </p:spPr>
        <p:txBody>
          <a:bodyPr anchorCtr="0" anchor="ctr" bIns="91425" lIns="91425" rIns="91425" tIns="91425">
            <a:noAutofit/>
          </a:bodyPr>
          <a:lstStyle/>
          <a:p>
            <a:pPr indent="-419100" lvl="0" marL="457200" rtl="0">
              <a:lnSpc>
                <a:spcPct val="90000"/>
              </a:lnSpc>
              <a:spcBef>
                <a:spcPts val="0"/>
              </a:spcBef>
              <a:buClr>
                <a:schemeClr val="lt2"/>
              </a:buClr>
              <a:buSzPct val="100000"/>
              <a:buFont typeface="Calibri"/>
              <a:buChar char="●"/>
            </a:pPr>
            <a:r>
              <a:rPr lang="en-US" sz="3000">
                <a:solidFill>
                  <a:srgbClr val="FFFFFF"/>
                </a:solidFill>
                <a:latin typeface="Calibri"/>
                <a:ea typeface="Calibri"/>
                <a:cs typeface="Calibri"/>
                <a:sym typeface="Calibri"/>
              </a:rPr>
              <a:t>We need a way to identify and search for the </a:t>
            </a:r>
            <a:r>
              <a:rPr b="1" lang="en-US" sz="3000">
                <a:solidFill>
                  <a:srgbClr val="FF0000"/>
                </a:solidFill>
                <a:latin typeface="Calibri"/>
                <a:ea typeface="Calibri"/>
                <a:cs typeface="Calibri"/>
                <a:sym typeface="Calibri"/>
              </a:rPr>
              <a:t>meaning of keyword phrases</a:t>
            </a:r>
            <a:r>
              <a:rPr lang="en-US" sz="3000">
                <a:solidFill>
                  <a:srgbClr val="FFFFFF"/>
                </a:solidFill>
                <a:latin typeface="Calibri"/>
                <a:ea typeface="Calibri"/>
                <a:cs typeface="Calibri"/>
                <a:sym typeface="Calibri"/>
              </a:rPr>
              <a:t>, not just the individual text tokens</a:t>
            </a:r>
          </a:p>
          <a:p>
            <a:pPr indent="-419100" lvl="1" marL="914400" rtl="0">
              <a:lnSpc>
                <a:spcPct val="90000"/>
              </a:lnSpc>
              <a:spcBef>
                <a:spcPts val="0"/>
              </a:spcBef>
              <a:buClr>
                <a:schemeClr val="lt2"/>
              </a:buClr>
              <a:buSzPct val="100000"/>
              <a:buFont typeface="Calibri"/>
              <a:buChar char="○"/>
            </a:pPr>
            <a:r>
              <a:rPr lang="en-US" sz="3000">
                <a:solidFill>
                  <a:srgbClr val="FFFFFF"/>
                </a:solidFill>
                <a:latin typeface="Calibri"/>
                <a:ea typeface="Calibri"/>
                <a:cs typeface="Calibri"/>
                <a:sym typeface="Calibri"/>
              </a:rPr>
              <a:t>i.e. </a:t>
            </a:r>
            <a:r>
              <a:rPr lang="en-US" sz="3000">
                <a:solidFill>
                  <a:srgbClr val="F4A447"/>
                </a:solidFill>
                <a:latin typeface="Calibri"/>
                <a:ea typeface="Calibri"/>
                <a:cs typeface="Calibri"/>
                <a:sym typeface="Calibri"/>
              </a:rPr>
              <a:t>machine learning</a:t>
            </a:r>
            <a:r>
              <a:rPr lang="en-US" sz="3000">
                <a:solidFill>
                  <a:srgbClr val="FFFFFF"/>
                </a:solidFill>
                <a:latin typeface="Calibri"/>
                <a:ea typeface="Calibri"/>
                <a:cs typeface="Calibri"/>
                <a:sym typeface="Calibri"/>
              </a:rPr>
              <a:t> = "</a:t>
            </a:r>
            <a:r>
              <a:rPr lang="en-US" sz="3000">
                <a:solidFill>
                  <a:srgbClr val="F4A447"/>
                </a:solidFill>
                <a:latin typeface="Calibri"/>
                <a:ea typeface="Calibri"/>
                <a:cs typeface="Calibri"/>
                <a:sym typeface="Calibri"/>
              </a:rPr>
              <a:t>machine learning</a:t>
            </a:r>
            <a:r>
              <a:rPr lang="en-US" sz="3000">
                <a:solidFill>
                  <a:srgbClr val="FFFFFF"/>
                </a:solidFill>
                <a:latin typeface="Calibri"/>
                <a:ea typeface="Calibri"/>
                <a:cs typeface="Calibri"/>
                <a:sym typeface="Calibri"/>
              </a:rPr>
              <a:t>" OR "</a:t>
            </a:r>
            <a:r>
              <a:rPr lang="en-US" sz="3000">
                <a:solidFill>
                  <a:srgbClr val="538CD5"/>
                </a:solidFill>
                <a:latin typeface="Calibri"/>
                <a:ea typeface="Calibri"/>
                <a:cs typeface="Calibri"/>
                <a:sym typeface="Calibri"/>
              </a:rPr>
              <a:t>data scientist</a:t>
            </a:r>
            <a:r>
              <a:rPr lang="en-US" sz="3000">
                <a:solidFill>
                  <a:srgbClr val="FFFFFF"/>
                </a:solidFill>
                <a:latin typeface="Calibri"/>
                <a:ea typeface="Calibri"/>
                <a:cs typeface="Calibri"/>
                <a:sym typeface="Calibri"/>
              </a:rPr>
              <a:t>" OR "</a:t>
            </a:r>
            <a:r>
              <a:rPr lang="en-US" sz="3000">
                <a:solidFill>
                  <a:srgbClr val="538CD5"/>
                </a:solidFill>
                <a:latin typeface="Calibri"/>
                <a:ea typeface="Calibri"/>
                <a:cs typeface="Calibri"/>
                <a:sym typeface="Calibri"/>
              </a:rPr>
              <a:t>mahout</a:t>
            </a:r>
            <a:r>
              <a:rPr lang="en-US" sz="3000">
                <a:solidFill>
                  <a:srgbClr val="FFFFFF"/>
                </a:solidFill>
                <a:latin typeface="Calibri"/>
                <a:ea typeface="Calibri"/>
                <a:cs typeface="Calibri"/>
                <a:sym typeface="Calibri"/>
              </a:rPr>
              <a:t>" OR "</a:t>
            </a:r>
            <a:r>
              <a:rPr lang="en-US" sz="3000">
                <a:solidFill>
                  <a:srgbClr val="538CD5"/>
                </a:solidFill>
                <a:latin typeface="Calibri"/>
                <a:ea typeface="Calibri"/>
                <a:cs typeface="Calibri"/>
                <a:sym typeface="Calibri"/>
              </a:rPr>
              <a:t>svm</a:t>
            </a:r>
            <a:r>
              <a:rPr lang="en-US" sz="3000">
                <a:solidFill>
                  <a:srgbClr val="FFFFFF"/>
                </a:solidFill>
                <a:latin typeface="Calibri"/>
                <a:ea typeface="Calibri"/>
                <a:cs typeface="Calibri"/>
                <a:sym typeface="Calibri"/>
              </a:rPr>
              <a:t>" OR "</a:t>
            </a:r>
            <a:r>
              <a:rPr lang="en-US" sz="3000">
                <a:solidFill>
                  <a:srgbClr val="538CD5"/>
                </a:solidFill>
                <a:latin typeface="Calibri"/>
                <a:ea typeface="Calibri"/>
                <a:cs typeface="Calibri"/>
                <a:sym typeface="Calibri"/>
              </a:rPr>
              <a:t>neural networks</a:t>
            </a:r>
            <a:r>
              <a:rPr lang="en-US" sz="3000">
                <a:solidFill>
                  <a:srgbClr val="FFFFFF"/>
                </a:solidFill>
                <a:latin typeface="Calibri"/>
                <a:ea typeface="Calibri"/>
                <a:cs typeface="Calibri"/>
                <a:sym typeface="Calibri"/>
              </a:rPr>
              <a: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9" name="Shape 969"/>
        <p:cNvGrpSpPr/>
        <p:nvPr/>
      </p:nvGrpSpPr>
      <p:grpSpPr>
        <a:xfrm>
          <a:off x="0" y="0"/>
          <a:ext cx="0" cy="0"/>
          <a:chOff x="0" y="0"/>
          <a:chExt cx="0" cy="0"/>
        </a:xfrm>
      </p:grpSpPr>
      <p:sp>
        <p:nvSpPr>
          <p:cNvPr id="970" name="Shape 970"/>
          <p:cNvSpPr txBox="1"/>
          <p:nvPr/>
        </p:nvSpPr>
        <p:spPr>
          <a:xfrm>
            <a:off x="475100" y="268200"/>
            <a:ext cx="8334900" cy="712800"/>
          </a:xfrm>
          <a:prstGeom prst="rect">
            <a:avLst/>
          </a:prstGeom>
          <a:noFill/>
          <a:ln>
            <a:noFill/>
          </a:ln>
        </p:spPr>
        <p:txBody>
          <a:bodyPr anchorCtr="0" anchor="t" bIns="91425" lIns="91425" rIns="91425" tIns="91425">
            <a:noAutofit/>
          </a:bodyPr>
          <a:lstStyle/>
          <a:p>
            <a:pPr lvl="0" rtl="0" algn="ctr">
              <a:spcBef>
                <a:spcPts val="0"/>
              </a:spcBef>
              <a:buNone/>
            </a:pPr>
            <a:r>
              <a:rPr b="1" lang="en-US" sz="2400">
                <a:solidFill>
                  <a:schemeClr val="lt1"/>
                </a:solidFill>
              </a:rPr>
              <a:t>Our Target</a:t>
            </a:r>
          </a:p>
        </p:txBody>
      </p:sp>
      <p:sp>
        <p:nvSpPr>
          <p:cNvPr id="971" name="Shape 971"/>
          <p:cNvSpPr txBox="1"/>
          <p:nvPr/>
        </p:nvSpPr>
        <p:spPr>
          <a:xfrm>
            <a:off x="412700" y="1057200"/>
            <a:ext cx="8459700" cy="712800"/>
          </a:xfrm>
          <a:prstGeom prst="rect">
            <a:avLst/>
          </a:prstGeom>
          <a:noFill/>
          <a:ln>
            <a:noFill/>
          </a:ln>
        </p:spPr>
        <p:txBody>
          <a:bodyPr anchorCtr="0" anchor="ctr" bIns="91425" lIns="91425" rIns="91425" tIns="91425">
            <a:noAutofit/>
          </a:bodyPr>
          <a:lstStyle/>
          <a:p>
            <a:pPr lvl="0" rtl="0">
              <a:lnSpc>
                <a:spcPct val="80000"/>
              </a:lnSpc>
              <a:spcBef>
                <a:spcPts val="0"/>
              </a:spcBef>
              <a:buClr>
                <a:schemeClr val="lt1"/>
              </a:buClr>
              <a:buSzPct val="25000"/>
              <a:buFont typeface="Calibri"/>
              <a:buNone/>
            </a:pPr>
            <a:r>
              <a:rPr b="1" lang="en-US" sz="1700" u="sng">
                <a:solidFill>
                  <a:srgbClr val="EFF3F4"/>
                </a:solidFill>
                <a:latin typeface="Calibri"/>
                <a:ea typeface="Calibri"/>
                <a:cs typeface="Calibri"/>
                <a:sym typeface="Calibri"/>
              </a:rPr>
              <a:t>User’s Query:  </a:t>
            </a:r>
            <a:br>
              <a:rPr lang="en-US" sz="1800">
                <a:solidFill>
                  <a:srgbClr val="F2F2F2"/>
                </a:solidFill>
                <a:latin typeface="Calibri"/>
                <a:ea typeface="Calibri"/>
                <a:cs typeface="Calibri"/>
                <a:sym typeface="Calibri"/>
              </a:rPr>
            </a:br>
            <a:br>
              <a:rPr lang="en-US" sz="600">
                <a:solidFill>
                  <a:srgbClr val="F2F2F2"/>
                </a:solidFill>
                <a:latin typeface="Calibri"/>
                <a:ea typeface="Calibri"/>
                <a:cs typeface="Calibri"/>
                <a:sym typeface="Calibri"/>
              </a:rPr>
            </a:br>
            <a:r>
              <a:rPr lang="en-US" sz="1800">
                <a:solidFill>
                  <a:srgbClr val="00FF00"/>
                </a:solidFill>
                <a:latin typeface="Calibri"/>
                <a:ea typeface="Calibri"/>
                <a:cs typeface="Calibri"/>
                <a:sym typeface="Calibri"/>
              </a:rPr>
              <a:t>machine learning research and development Portland, OR software </a:t>
            </a:r>
            <a:br>
              <a:rPr lang="en-US" sz="1800">
                <a:solidFill>
                  <a:srgbClr val="00FF00"/>
                </a:solidFill>
                <a:latin typeface="Calibri"/>
                <a:ea typeface="Calibri"/>
                <a:cs typeface="Calibri"/>
                <a:sym typeface="Calibri"/>
              </a:rPr>
            </a:br>
            <a:r>
              <a:rPr lang="en-US" sz="1800">
                <a:solidFill>
                  <a:srgbClr val="00FF00"/>
                </a:solidFill>
                <a:latin typeface="Calibri"/>
                <a:ea typeface="Calibri"/>
                <a:cs typeface="Calibri"/>
                <a:sym typeface="Calibri"/>
              </a:rPr>
              <a:t>engineer AND hadoop, java</a:t>
            </a:r>
            <a:br>
              <a:rPr lang="en-US" sz="1800">
                <a:solidFill>
                  <a:srgbClr val="00FF00"/>
                </a:solidFill>
                <a:latin typeface="Calibri"/>
                <a:ea typeface="Calibri"/>
                <a:cs typeface="Calibri"/>
                <a:sym typeface="Calibri"/>
              </a:rPr>
            </a:br>
          </a:p>
        </p:txBody>
      </p:sp>
      <p:sp>
        <p:nvSpPr>
          <p:cNvPr id="972" name="Shape 972"/>
          <p:cNvSpPr txBox="1"/>
          <p:nvPr/>
        </p:nvSpPr>
        <p:spPr>
          <a:xfrm>
            <a:off x="357100" y="1858387"/>
            <a:ext cx="8185200" cy="1218600"/>
          </a:xfrm>
          <a:prstGeom prst="rect">
            <a:avLst/>
          </a:prstGeom>
          <a:noFill/>
          <a:ln>
            <a:noFill/>
          </a:ln>
        </p:spPr>
        <p:txBody>
          <a:bodyPr anchorCtr="0" anchor="ctr" bIns="91425" lIns="91425" rIns="91425" tIns="91425">
            <a:noAutofit/>
          </a:bodyPr>
          <a:lstStyle/>
          <a:p>
            <a:pPr lvl="0" rtl="0">
              <a:lnSpc>
                <a:spcPct val="80000"/>
              </a:lnSpc>
              <a:spcBef>
                <a:spcPts val="0"/>
              </a:spcBef>
              <a:buNone/>
            </a:pPr>
            <a:r>
              <a:rPr b="1" lang="en-US" sz="1700" u="sng">
                <a:solidFill>
                  <a:srgbClr val="EFF3F4"/>
                </a:solidFill>
                <a:latin typeface="Calibri"/>
                <a:ea typeface="Calibri"/>
                <a:cs typeface="Calibri"/>
                <a:sym typeface="Calibri"/>
              </a:rPr>
              <a:t>Traditional Query Parsing:</a:t>
            </a:r>
            <a:r>
              <a:rPr b="1" lang="en-US" sz="1700">
                <a:solidFill>
                  <a:srgbClr val="404040"/>
                </a:solidFill>
                <a:latin typeface="Calibri"/>
                <a:ea typeface="Calibri"/>
                <a:cs typeface="Calibri"/>
                <a:sym typeface="Calibri"/>
              </a:rPr>
              <a:t>    </a:t>
            </a:r>
            <a:br>
              <a:rPr lang="en-US" sz="1800" u="sng">
                <a:solidFill>
                  <a:srgbClr val="595959"/>
                </a:solidFill>
                <a:latin typeface="Calibri"/>
                <a:ea typeface="Calibri"/>
                <a:cs typeface="Calibri"/>
                <a:sym typeface="Calibri"/>
              </a:rPr>
            </a:br>
            <a:r>
              <a:rPr lang="en-US" sz="1800">
                <a:solidFill>
                  <a:srgbClr val="DADCE0"/>
                </a:solidFill>
                <a:latin typeface="Calibri"/>
                <a:ea typeface="Calibri"/>
                <a:cs typeface="Calibri"/>
                <a:sym typeface="Calibri"/>
              </a:rPr>
              <a:t>(</a:t>
            </a:r>
            <a:r>
              <a:rPr lang="en-US" sz="1800">
                <a:solidFill>
                  <a:srgbClr val="DCBD23"/>
                </a:solidFill>
                <a:latin typeface="Calibri"/>
                <a:ea typeface="Calibri"/>
                <a:cs typeface="Calibri"/>
                <a:sym typeface="Calibri"/>
              </a:rPr>
              <a:t>machine</a:t>
            </a:r>
            <a:r>
              <a:rPr lang="en-US" sz="1800">
                <a:solidFill>
                  <a:srgbClr val="F79646"/>
                </a:solidFill>
                <a:latin typeface="Calibri"/>
                <a:ea typeface="Calibri"/>
                <a:cs typeface="Calibri"/>
                <a:sym typeface="Calibri"/>
              </a:rPr>
              <a:t>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learning</a:t>
            </a:r>
            <a:r>
              <a:rPr lang="en-US" sz="1800">
                <a:solidFill>
                  <a:srgbClr val="595959"/>
                </a:solidFill>
                <a:latin typeface="Calibri"/>
                <a:ea typeface="Calibri"/>
                <a:cs typeface="Calibri"/>
                <a:sym typeface="Calibri"/>
              </a:rPr>
              <a:t>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DCBD23"/>
                </a:solidFill>
                <a:latin typeface="Calibri"/>
                <a:ea typeface="Calibri"/>
                <a:cs typeface="Calibri"/>
                <a:sym typeface="Calibri"/>
              </a:rPr>
              <a:t>research</a:t>
            </a:r>
            <a:r>
              <a:rPr lang="en-US" sz="1800">
                <a:solidFill>
                  <a:srgbClr val="F79646"/>
                </a:solidFill>
                <a:latin typeface="Calibri"/>
                <a:ea typeface="Calibri"/>
                <a:cs typeface="Calibri"/>
                <a:sym typeface="Calibri"/>
              </a:rPr>
              <a:t>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development</a:t>
            </a:r>
            <a:r>
              <a:rPr lang="en-US" sz="1800">
                <a:solidFill>
                  <a:srgbClr val="595959"/>
                </a:solidFill>
                <a:latin typeface="Calibri"/>
                <a:ea typeface="Calibri"/>
                <a:cs typeface="Calibri"/>
                <a:sym typeface="Calibri"/>
              </a:rPr>
              <a:t>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DCBD23"/>
                </a:solidFill>
                <a:latin typeface="Calibri"/>
                <a:ea typeface="Calibri"/>
                <a:cs typeface="Calibri"/>
                <a:sym typeface="Calibri"/>
              </a:rPr>
              <a:t>portland</a:t>
            </a:r>
            <a:r>
              <a:rPr lang="en-US" sz="1800">
                <a:solidFill>
                  <a:srgbClr val="DADCE0"/>
                </a:solidFill>
                <a:latin typeface="Calibri"/>
                <a:ea typeface="Calibri"/>
                <a:cs typeface="Calibri"/>
                <a:sym typeface="Calibri"/>
              </a:rPr>
              <a:t>) </a:t>
            </a:r>
            <a:br>
              <a:rPr lang="en-US" sz="1800">
                <a:solidFill>
                  <a:srgbClr val="595959"/>
                </a:solidFill>
                <a:latin typeface="Calibri"/>
                <a:ea typeface="Calibri"/>
                <a:cs typeface="Calibri"/>
                <a:sym typeface="Calibri"/>
              </a:rPr>
            </a:b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OR</a:t>
            </a:r>
            <a:r>
              <a:rPr lang="en-US" sz="1800">
                <a:solidFill>
                  <a:srgbClr val="DADCE0"/>
                </a:solidFill>
                <a:latin typeface="Calibri"/>
                <a:ea typeface="Calibri"/>
                <a:cs typeface="Calibri"/>
                <a:sym typeface="Calibri"/>
              </a:rPr>
              <a:t> (</a:t>
            </a:r>
            <a:r>
              <a:rPr lang="en-US" sz="1800">
                <a:solidFill>
                  <a:srgbClr val="DCBD23"/>
                </a:solidFill>
                <a:latin typeface="Calibri"/>
                <a:ea typeface="Calibri"/>
                <a:cs typeface="Calibri"/>
                <a:sym typeface="Calibri"/>
              </a:rPr>
              <a:t>software</a:t>
            </a:r>
            <a:r>
              <a:rPr lang="en-US" sz="1800">
                <a:solidFill>
                  <a:srgbClr val="F79646"/>
                </a:solidFill>
                <a:latin typeface="Calibri"/>
                <a:ea typeface="Calibri"/>
                <a:cs typeface="Calibri"/>
                <a:sym typeface="Calibri"/>
              </a:rPr>
              <a:t>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5B9BD5"/>
                </a:solidFill>
                <a:latin typeface="Calibri"/>
                <a:ea typeface="Calibri"/>
                <a:cs typeface="Calibri"/>
                <a:sym typeface="Calibri"/>
              </a:rPr>
              <a:t>engineer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DCBD23"/>
                </a:solidFill>
                <a:latin typeface="Calibri"/>
                <a:ea typeface="Calibri"/>
                <a:cs typeface="Calibri"/>
                <a:sym typeface="Calibri"/>
              </a:rPr>
              <a:t>hadoop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5B9BD5"/>
                </a:solidFill>
                <a:latin typeface="Calibri"/>
                <a:ea typeface="Calibri"/>
                <a:cs typeface="Calibri"/>
                <a:sym typeface="Calibri"/>
              </a:rPr>
              <a:t>java</a:t>
            </a:r>
            <a:r>
              <a:rPr lang="en-US" sz="1800">
                <a:solidFill>
                  <a:srgbClr val="DADCE0"/>
                </a:solidFill>
                <a:latin typeface="Calibri"/>
                <a:ea typeface="Calibri"/>
                <a:cs typeface="Calibri"/>
                <a:sym typeface="Calibri"/>
              </a:rPr>
              <a:t>)</a:t>
            </a:r>
          </a:p>
        </p:txBody>
      </p:sp>
      <p:sp>
        <p:nvSpPr>
          <p:cNvPr id="973" name="Shape 973"/>
          <p:cNvSpPr txBox="1"/>
          <p:nvPr/>
        </p:nvSpPr>
        <p:spPr>
          <a:xfrm>
            <a:off x="357100" y="3165375"/>
            <a:ext cx="8071200" cy="1028700"/>
          </a:xfrm>
          <a:prstGeom prst="rect">
            <a:avLst/>
          </a:prstGeom>
          <a:noFill/>
          <a:ln>
            <a:noFill/>
          </a:ln>
        </p:spPr>
        <p:txBody>
          <a:bodyPr anchorCtr="0" anchor="ctr" bIns="91425" lIns="91425" rIns="91425" tIns="91425">
            <a:noAutofit/>
          </a:bodyPr>
          <a:lstStyle/>
          <a:p>
            <a:pPr lvl="0" rtl="0">
              <a:lnSpc>
                <a:spcPct val="80000"/>
              </a:lnSpc>
              <a:spcBef>
                <a:spcPts val="400"/>
              </a:spcBef>
              <a:buNone/>
            </a:pPr>
            <a:r>
              <a:rPr b="1" lang="en-US" sz="1700" u="sng">
                <a:solidFill>
                  <a:srgbClr val="EFF3F4"/>
                </a:solidFill>
                <a:latin typeface="Calibri"/>
                <a:ea typeface="Calibri"/>
                <a:cs typeface="Calibri"/>
                <a:sym typeface="Calibri"/>
              </a:rPr>
              <a:t>Semantic Query Parsing:</a:t>
            </a:r>
            <a:br>
              <a:rPr lang="en-US" sz="1700" u="sng">
                <a:solidFill>
                  <a:srgbClr val="F2F2F2"/>
                </a:solidFill>
                <a:latin typeface="Calibri"/>
                <a:ea typeface="Calibri"/>
                <a:cs typeface="Calibri"/>
                <a:sym typeface="Calibri"/>
              </a:rPr>
            </a:br>
            <a:r>
              <a:rPr lang="en-US" sz="1800">
                <a:solidFill>
                  <a:srgbClr val="DADCE0"/>
                </a:solidFill>
                <a:latin typeface="Calibri"/>
                <a:ea typeface="Calibri"/>
                <a:cs typeface="Calibri"/>
                <a:sym typeface="Calibri"/>
              </a:rPr>
              <a:t>"</a:t>
            </a:r>
            <a:r>
              <a:rPr lang="en-US" sz="1800">
                <a:solidFill>
                  <a:srgbClr val="DCBD23"/>
                </a:solidFill>
                <a:latin typeface="Calibri"/>
                <a:ea typeface="Calibri"/>
                <a:cs typeface="Calibri"/>
                <a:sym typeface="Calibri"/>
              </a:rPr>
              <a:t>machine learning</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research and development</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DCBD23"/>
                </a:solidFill>
                <a:latin typeface="Calibri"/>
                <a:ea typeface="Calibri"/>
                <a:cs typeface="Calibri"/>
                <a:sym typeface="Calibri"/>
              </a:rPr>
              <a:t>Portland, OR</a:t>
            </a:r>
            <a:r>
              <a:rPr lang="en-US" sz="1800">
                <a:solidFill>
                  <a:srgbClr val="DADCE0"/>
                </a:solidFill>
                <a:latin typeface="Calibri"/>
                <a:ea typeface="Calibri"/>
                <a:cs typeface="Calibri"/>
                <a:sym typeface="Calibri"/>
              </a:rPr>
              <a:t>" </a:t>
            </a:r>
            <a:br>
              <a:rPr lang="en-US" sz="1800">
                <a:solidFill>
                  <a:srgbClr val="DADCE0"/>
                </a:solidFill>
                <a:latin typeface="Calibri"/>
                <a:ea typeface="Calibri"/>
                <a:cs typeface="Calibri"/>
                <a:sym typeface="Calibri"/>
              </a:rPr>
            </a:b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software engineer</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DCBD23"/>
                </a:solidFill>
                <a:latin typeface="Calibri"/>
                <a:ea typeface="Calibri"/>
                <a:cs typeface="Calibri"/>
                <a:sym typeface="Calibri"/>
              </a:rPr>
              <a:t>hadoop </a:t>
            </a:r>
            <a:r>
              <a:rPr lang="en-US" sz="1300">
                <a:solidFill>
                  <a:srgbClr val="EFF3F4"/>
                </a:solidFill>
                <a:latin typeface="Calibri"/>
                <a:ea typeface="Calibri"/>
                <a:cs typeface="Calibri"/>
                <a:sym typeface="Calibri"/>
              </a:rPr>
              <a:t>AND</a:t>
            </a:r>
            <a:r>
              <a:rPr lang="en-US" sz="1800">
                <a:solidFill>
                  <a:srgbClr val="EFF3F4"/>
                </a:solidFill>
                <a:latin typeface="Calibri"/>
                <a:ea typeface="Calibri"/>
                <a:cs typeface="Calibri"/>
                <a:sym typeface="Calibri"/>
              </a:rPr>
              <a:t> </a:t>
            </a:r>
            <a:r>
              <a:rPr lang="en-US" sz="1800">
                <a:solidFill>
                  <a:srgbClr val="538CD5"/>
                </a:solidFill>
                <a:latin typeface="Calibri"/>
                <a:ea typeface="Calibri"/>
                <a:cs typeface="Calibri"/>
                <a:sym typeface="Calibri"/>
              </a:rPr>
              <a:t>java</a:t>
            </a:r>
          </a:p>
        </p:txBody>
      </p:sp>
      <p:pic>
        <p:nvPicPr>
          <p:cNvPr id="974" name="Shape 974"/>
          <p:cNvPicPr preferRelativeResize="0"/>
          <p:nvPr/>
        </p:nvPicPr>
        <p:blipFill rotWithShape="1">
          <a:blip r:embed="rId3">
            <a:alphaModFix/>
          </a:blip>
          <a:srcRect b="0" l="0" r="0" t="0"/>
          <a:stretch/>
        </p:blipFill>
        <p:spPr>
          <a:xfrm>
            <a:off x="7589808" y="2372433"/>
            <a:ext cx="952500" cy="190500"/>
          </a:xfrm>
          <a:prstGeom prst="rect">
            <a:avLst/>
          </a:prstGeom>
          <a:noFill/>
          <a:ln>
            <a:noFill/>
          </a:ln>
        </p:spPr>
      </p:pic>
      <p:pic>
        <p:nvPicPr>
          <p:cNvPr id="975" name="Shape 975"/>
          <p:cNvPicPr preferRelativeResize="0"/>
          <p:nvPr/>
        </p:nvPicPr>
        <p:blipFill rotWithShape="1">
          <a:blip r:embed="rId4">
            <a:alphaModFix/>
          </a:blip>
          <a:srcRect b="0" l="0" r="0" t="0"/>
          <a:stretch/>
        </p:blipFill>
        <p:spPr>
          <a:xfrm>
            <a:off x="7676383" y="3587617"/>
            <a:ext cx="952500" cy="18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9" name="Shape 979"/>
        <p:cNvGrpSpPr/>
        <p:nvPr/>
      </p:nvGrpSpPr>
      <p:grpSpPr>
        <a:xfrm>
          <a:off x="0" y="0"/>
          <a:ext cx="0" cy="0"/>
          <a:chOff x="0" y="0"/>
          <a:chExt cx="0" cy="0"/>
        </a:xfrm>
      </p:grpSpPr>
      <p:sp>
        <p:nvSpPr>
          <p:cNvPr id="980" name="Shape 980"/>
          <p:cNvSpPr txBox="1"/>
          <p:nvPr/>
        </p:nvSpPr>
        <p:spPr>
          <a:xfrm>
            <a:off x="475100" y="268200"/>
            <a:ext cx="8334900" cy="712800"/>
          </a:xfrm>
          <a:prstGeom prst="rect">
            <a:avLst/>
          </a:prstGeom>
          <a:noFill/>
          <a:ln>
            <a:noFill/>
          </a:ln>
        </p:spPr>
        <p:txBody>
          <a:bodyPr anchorCtr="0" anchor="t" bIns="91425" lIns="91425" rIns="91425" tIns="91425">
            <a:noAutofit/>
          </a:bodyPr>
          <a:lstStyle/>
          <a:p>
            <a:pPr lvl="0" rtl="0" algn="ctr">
              <a:spcBef>
                <a:spcPts val="0"/>
              </a:spcBef>
              <a:buNone/>
            </a:pPr>
            <a:r>
              <a:rPr b="1" lang="en-US" sz="2400">
                <a:solidFill>
                  <a:schemeClr val="lt1"/>
                </a:solidFill>
              </a:rPr>
              <a:t>Our Target</a:t>
            </a:r>
          </a:p>
        </p:txBody>
      </p:sp>
      <p:sp>
        <p:nvSpPr>
          <p:cNvPr id="981" name="Shape 981"/>
          <p:cNvSpPr txBox="1"/>
          <p:nvPr/>
        </p:nvSpPr>
        <p:spPr>
          <a:xfrm>
            <a:off x="170900" y="1120875"/>
            <a:ext cx="8943300" cy="1749300"/>
          </a:xfrm>
          <a:prstGeom prst="rect">
            <a:avLst/>
          </a:prstGeom>
          <a:noFill/>
          <a:ln>
            <a:noFill/>
          </a:ln>
        </p:spPr>
        <p:txBody>
          <a:bodyPr anchorCtr="0" anchor="ctr" bIns="91425" lIns="91425" rIns="91425" tIns="91425">
            <a:noAutofit/>
          </a:bodyPr>
          <a:lstStyle/>
          <a:p>
            <a:pPr lvl="0" rtl="0">
              <a:lnSpc>
                <a:spcPct val="80000"/>
              </a:lnSpc>
              <a:spcBef>
                <a:spcPts val="400"/>
              </a:spcBef>
              <a:buNone/>
            </a:pPr>
            <a:r>
              <a:rPr b="1" lang="en-US" sz="1700" u="sng">
                <a:solidFill>
                  <a:srgbClr val="EFF3F4"/>
                </a:solidFill>
                <a:latin typeface="Calibri"/>
                <a:ea typeface="Calibri"/>
                <a:cs typeface="Calibri"/>
                <a:sym typeface="Calibri"/>
              </a:rPr>
              <a:t>Semantically Expanded Query:</a:t>
            </a:r>
            <a:br>
              <a:rPr lang="en-US" sz="1800">
                <a:solidFill>
                  <a:srgbClr val="EFF3F4"/>
                </a:solidFill>
                <a:latin typeface="Calibri"/>
                <a:ea typeface="Calibri"/>
                <a:cs typeface="Calibri"/>
                <a:sym typeface="Calibri"/>
              </a:rPr>
            </a:br>
            <a:r>
              <a:rPr lang="en-US" sz="1800">
                <a:solidFill>
                  <a:srgbClr val="EFF3F4"/>
                </a:solidFill>
                <a:latin typeface="Calibri"/>
                <a:ea typeface="Calibri"/>
                <a:cs typeface="Calibri"/>
                <a:sym typeface="Calibri"/>
              </a:rPr>
              <a:t>("</a:t>
            </a:r>
            <a:r>
              <a:rPr lang="en-US" sz="1800">
                <a:solidFill>
                  <a:srgbClr val="DCBD23"/>
                </a:solidFill>
                <a:latin typeface="Calibri"/>
                <a:ea typeface="Calibri"/>
                <a:cs typeface="Calibri"/>
                <a:sym typeface="Calibri"/>
              </a:rPr>
              <a:t>machine learning</a:t>
            </a:r>
            <a:r>
              <a:rPr lang="en-US" sz="1800">
                <a:solidFill>
                  <a:srgbClr val="EFF3F4"/>
                </a:solidFill>
                <a:latin typeface="Calibri"/>
                <a:ea typeface="Calibri"/>
                <a:cs typeface="Calibri"/>
                <a:sym typeface="Calibri"/>
              </a:rPr>
              <a:t>"</a:t>
            </a:r>
            <a:r>
              <a:rPr baseline="30000" lang="en-US" sz="1800">
                <a:solidFill>
                  <a:srgbClr val="EFF3F4"/>
                </a:solidFill>
                <a:latin typeface="Calibri"/>
                <a:ea typeface="Calibri"/>
                <a:cs typeface="Calibri"/>
                <a:sym typeface="Calibri"/>
              </a:rPr>
              <a:t>^10</a:t>
            </a:r>
            <a:r>
              <a:rPr lang="en-US" sz="1800">
                <a:solidFill>
                  <a:srgbClr val="EFF3F4"/>
                </a:solidFill>
                <a:latin typeface="Calibri"/>
                <a:ea typeface="Calibri"/>
                <a:cs typeface="Calibri"/>
                <a:sym typeface="Calibri"/>
              </a:rPr>
              <a:t> </a:t>
            </a:r>
            <a:r>
              <a:rPr lang="en-US" sz="1300">
                <a:solidFill>
                  <a:srgbClr val="EFF3F4"/>
                </a:solidFill>
                <a:latin typeface="Calibri"/>
                <a:ea typeface="Calibri"/>
                <a:cs typeface="Calibri"/>
                <a:sym typeface="Calibri"/>
              </a:rPr>
              <a:t>OR</a:t>
            </a:r>
            <a:r>
              <a:rPr lang="en-US" sz="1800">
                <a:solidFill>
                  <a:srgbClr val="EFF3F4"/>
                </a:solidFill>
                <a:latin typeface="Calibri"/>
                <a:ea typeface="Calibri"/>
                <a:cs typeface="Calibri"/>
                <a:sym typeface="Calibri"/>
              </a:rPr>
              <a:t>  "</a:t>
            </a:r>
            <a:r>
              <a:rPr lang="en-US" sz="1800">
                <a:solidFill>
                  <a:srgbClr val="538CD5"/>
                </a:solidFill>
                <a:latin typeface="Calibri"/>
                <a:ea typeface="Calibri"/>
                <a:cs typeface="Calibri"/>
                <a:sym typeface="Calibri"/>
              </a:rPr>
              <a:t>data scientist</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OR</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data mining</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OR</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artificial intelligence</a:t>
            </a:r>
            <a:r>
              <a:rPr lang="en-US" sz="1800">
                <a:solidFill>
                  <a:srgbClr val="DADCE0"/>
                </a:solidFill>
                <a:latin typeface="Calibri"/>
                <a:ea typeface="Calibri"/>
                <a:cs typeface="Calibri"/>
                <a:sym typeface="Calibri"/>
              </a:rPr>
              <a:t>")</a:t>
            </a:r>
            <a:br>
              <a:rPr lang="en-US" sz="1800">
                <a:solidFill>
                  <a:srgbClr val="DADCE0"/>
                </a:solidFill>
                <a:latin typeface="Calibri"/>
                <a:ea typeface="Calibri"/>
                <a:cs typeface="Calibri"/>
                <a:sym typeface="Calibri"/>
              </a:rPr>
            </a:b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DCBD23"/>
                </a:solidFill>
                <a:latin typeface="Calibri"/>
                <a:ea typeface="Calibri"/>
                <a:cs typeface="Calibri"/>
                <a:sym typeface="Calibri"/>
              </a:rPr>
              <a:t>research and development</a:t>
            </a:r>
            <a:r>
              <a:rPr lang="en-US" sz="1800">
                <a:solidFill>
                  <a:srgbClr val="DADCE0"/>
                </a:solidFill>
                <a:latin typeface="Calibri"/>
                <a:ea typeface="Calibri"/>
                <a:cs typeface="Calibri"/>
                <a:sym typeface="Calibri"/>
              </a:rPr>
              <a:t>"</a:t>
            </a:r>
            <a:r>
              <a:rPr baseline="30000" lang="en-US" sz="1800">
                <a:solidFill>
                  <a:srgbClr val="DADCE0"/>
                </a:solidFill>
                <a:latin typeface="Calibri"/>
                <a:ea typeface="Calibri"/>
                <a:cs typeface="Calibri"/>
                <a:sym typeface="Calibri"/>
              </a:rPr>
              <a:t>^10</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OR</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r&amp;d</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br>
              <a:rPr lang="en-US" sz="1800">
                <a:solidFill>
                  <a:srgbClr val="EFF3F4"/>
                </a:solidFill>
                <a:latin typeface="Calibri"/>
                <a:ea typeface="Calibri"/>
                <a:cs typeface="Calibri"/>
                <a:sym typeface="Calibri"/>
              </a:rPr>
            </a:b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700">
                <a:solidFill>
                  <a:srgbClr val="DCBD23"/>
                </a:solidFill>
                <a:latin typeface="Calibri"/>
                <a:ea typeface="Calibri"/>
                <a:cs typeface="Calibri"/>
                <a:sym typeface="Calibri"/>
              </a:rPr>
              <a:t>Portland, OR</a:t>
            </a:r>
            <a:r>
              <a:rPr lang="en-US" sz="1800">
                <a:solidFill>
                  <a:srgbClr val="DADCE0"/>
                </a:solidFill>
                <a:latin typeface="Calibri"/>
                <a:ea typeface="Calibri"/>
                <a:cs typeface="Calibri"/>
                <a:sym typeface="Calibri"/>
              </a:rPr>
              <a:t>"</a:t>
            </a:r>
            <a:r>
              <a:rPr baseline="30000" lang="en-US" sz="1800">
                <a:solidFill>
                  <a:srgbClr val="DADCE0"/>
                </a:solidFill>
                <a:latin typeface="Calibri"/>
                <a:ea typeface="Calibri"/>
                <a:cs typeface="Calibri"/>
                <a:sym typeface="Calibri"/>
              </a:rPr>
              <a:t>^10</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OR</a:t>
            </a:r>
            <a:r>
              <a:rPr lang="en-US" sz="1800">
                <a:solidFill>
                  <a:srgbClr val="DADCE0"/>
                </a:solidFill>
                <a:latin typeface="Calibri"/>
                <a:ea typeface="Calibri"/>
                <a:cs typeface="Calibri"/>
                <a:sym typeface="Calibri"/>
              </a:rPr>
              <a:t>  "</a:t>
            </a:r>
            <a:r>
              <a:rPr lang="en-US" sz="1700">
                <a:solidFill>
                  <a:srgbClr val="538CD5"/>
                </a:solidFill>
                <a:latin typeface="Calibri"/>
                <a:ea typeface="Calibri"/>
                <a:cs typeface="Calibri"/>
                <a:sym typeface="Calibri"/>
              </a:rPr>
              <a:t>Portland, Oregon</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OR</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{!geofilt pt=</a:t>
            </a:r>
            <a:r>
              <a:rPr lang="en-US" sz="1600">
                <a:solidFill>
                  <a:srgbClr val="5B9BD5"/>
                </a:solidFill>
                <a:latin typeface="Calibri"/>
                <a:ea typeface="Calibri"/>
                <a:cs typeface="Calibri"/>
                <a:sym typeface="Calibri"/>
              </a:rPr>
              <a:t>45.512,-122.676 </a:t>
            </a:r>
            <a:r>
              <a:rPr lang="en-US" sz="1300">
                <a:solidFill>
                  <a:srgbClr val="DADCE0"/>
                </a:solidFill>
                <a:latin typeface="Calibri"/>
                <a:ea typeface="Calibri"/>
                <a:cs typeface="Calibri"/>
                <a:sym typeface="Calibri"/>
              </a:rPr>
              <a:t>d=</a:t>
            </a:r>
            <a:r>
              <a:rPr lang="en-US" sz="1600">
                <a:solidFill>
                  <a:srgbClr val="5B9BD5"/>
                </a:solidFill>
                <a:latin typeface="Calibri"/>
                <a:ea typeface="Calibri"/>
                <a:cs typeface="Calibri"/>
                <a:sym typeface="Calibri"/>
              </a:rPr>
              <a:t>50</a:t>
            </a:r>
            <a:r>
              <a:rPr lang="en-US" sz="1800">
                <a:solidFill>
                  <a:srgbClr val="EFF3F4"/>
                </a:solidFill>
                <a:latin typeface="Calibri"/>
                <a:ea typeface="Calibri"/>
                <a:cs typeface="Calibri"/>
                <a:sym typeface="Calibri"/>
              </a:rPr>
              <a:t> </a:t>
            </a:r>
            <a:r>
              <a:rPr lang="en-US" sz="1300">
                <a:solidFill>
                  <a:srgbClr val="DADCE0"/>
                </a:solidFill>
                <a:latin typeface="Calibri"/>
                <a:ea typeface="Calibri"/>
                <a:cs typeface="Calibri"/>
                <a:sym typeface="Calibri"/>
              </a:rPr>
              <a:t>sfield=geo}) </a:t>
            </a:r>
            <a:br>
              <a:rPr lang="en-US" sz="1800">
                <a:solidFill>
                  <a:srgbClr val="DADCE0"/>
                </a:solidFill>
                <a:latin typeface="Calibri"/>
                <a:ea typeface="Calibri"/>
                <a:cs typeface="Calibri"/>
                <a:sym typeface="Calibri"/>
              </a:rPr>
            </a:b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DCBD23"/>
                </a:solidFill>
                <a:latin typeface="Calibri"/>
                <a:ea typeface="Calibri"/>
                <a:cs typeface="Calibri"/>
                <a:sym typeface="Calibri"/>
              </a:rPr>
              <a:t>software engineer</a:t>
            </a:r>
            <a:r>
              <a:rPr lang="en-US" sz="1800">
                <a:solidFill>
                  <a:srgbClr val="DADCE0"/>
                </a:solidFill>
                <a:latin typeface="Calibri"/>
                <a:ea typeface="Calibri"/>
                <a:cs typeface="Calibri"/>
                <a:sym typeface="Calibri"/>
              </a:rPr>
              <a:t>"</a:t>
            </a:r>
            <a:r>
              <a:rPr baseline="30000" lang="en-US" sz="1800">
                <a:solidFill>
                  <a:srgbClr val="DADCE0"/>
                </a:solidFill>
                <a:latin typeface="Calibri"/>
                <a:ea typeface="Calibri"/>
                <a:cs typeface="Calibri"/>
                <a:sym typeface="Calibri"/>
              </a:rPr>
              <a:t>^10</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OR</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software developer</a:t>
            </a:r>
            <a:r>
              <a:rPr lang="en-US" sz="1800">
                <a:solidFill>
                  <a:srgbClr val="DADCE0"/>
                </a:solidFill>
                <a:latin typeface="Calibri"/>
                <a:ea typeface="Calibri"/>
                <a:cs typeface="Calibri"/>
                <a:sym typeface="Calibri"/>
              </a:rPr>
              <a:t>") </a:t>
            </a:r>
            <a:br>
              <a:rPr lang="en-US" sz="1800">
                <a:solidFill>
                  <a:srgbClr val="EFF3F4"/>
                </a:solidFill>
                <a:latin typeface="Calibri"/>
                <a:ea typeface="Calibri"/>
                <a:cs typeface="Calibri"/>
                <a:sym typeface="Calibri"/>
              </a:rPr>
            </a:b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DCBD23"/>
                </a:solidFill>
                <a:latin typeface="Calibri"/>
                <a:ea typeface="Calibri"/>
                <a:cs typeface="Calibri"/>
                <a:sym typeface="Calibri"/>
              </a:rPr>
              <a:t>hadoop</a:t>
            </a:r>
            <a:r>
              <a:rPr baseline="30000" lang="en-US" sz="1800">
                <a:solidFill>
                  <a:srgbClr val="DADCE0"/>
                </a:solidFill>
                <a:latin typeface="Calibri"/>
                <a:ea typeface="Calibri"/>
                <a:cs typeface="Calibri"/>
                <a:sym typeface="Calibri"/>
              </a:rPr>
              <a:t>^10</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OR</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big data</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OR</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hbase</a:t>
            </a:r>
            <a:r>
              <a:rPr lang="en-US" sz="1800">
                <a:solidFill>
                  <a:srgbClr val="595959"/>
                </a:solidFill>
                <a:latin typeface="Calibri"/>
                <a:ea typeface="Calibri"/>
                <a:cs typeface="Calibri"/>
                <a:sym typeface="Calibri"/>
              </a:rPr>
              <a:t> </a:t>
            </a:r>
            <a:r>
              <a:rPr lang="en-US" sz="1300">
                <a:solidFill>
                  <a:srgbClr val="DADCE0"/>
                </a:solidFill>
                <a:latin typeface="Calibri"/>
                <a:ea typeface="Calibri"/>
                <a:cs typeface="Calibri"/>
                <a:sym typeface="Calibri"/>
              </a:rPr>
              <a:t>OR</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hive</a:t>
            </a:r>
            <a:r>
              <a:rPr lang="en-US" sz="1800">
                <a:solidFill>
                  <a:srgbClr val="DADCE0"/>
                </a:solidFill>
                <a:latin typeface="Calibri"/>
                <a:ea typeface="Calibri"/>
                <a:cs typeface="Calibri"/>
                <a:sym typeface="Calibri"/>
              </a:rPr>
              <a:t>) </a:t>
            </a:r>
            <a:r>
              <a:rPr lang="en-US" sz="1300">
                <a:solidFill>
                  <a:srgbClr val="DADCE0"/>
                </a:solidFill>
                <a:latin typeface="Calibri"/>
                <a:ea typeface="Calibri"/>
                <a:cs typeface="Calibri"/>
                <a:sym typeface="Calibri"/>
              </a:rPr>
              <a:t>AND</a:t>
            </a:r>
            <a:r>
              <a:rPr lang="en-US" sz="1800">
                <a:solidFill>
                  <a:srgbClr val="DADCE0"/>
                </a:solidFill>
                <a:latin typeface="Calibri"/>
                <a:ea typeface="Calibri"/>
                <a:cs typeface="Calibri"/>
                <a:sym typeface="Calibri"/>
              </a:rPr>
              <a:t> (</a:t>
            </a:r>
            <a:r>
              <a:rPr lang="en-US" sz="1800">
                <a:solidFill>
                  <a:srgbClr val="DCBD23"/>
                </a:solidFill>
                <a:latin typeface="Calibri"/>
                <a:ea typeface="Calibri"/>
                <a:cs typeface="Calibri"/>
                <a:sym typeface="Calibri"/>
              </a:rPr>
              <a:t>java</a:t>
            </a:r>
            <a:r>
              <a:rPr baseline="30000" lang="en-US" sz="1800">
                <a:solidFill>
                  <a:srgbClr val="DADCE0"/>
                </a:solidFill>
                <a:latin typeface="Calibri"/>
                <a:ea typeface="Calibri"/>
                <a:cs typeface="Calibri"/>
                <a:sym typeface="Calibri"/>
              </a:rPr>
              <a:t>^10 </a:t>
            </a:r>
            <a:r>
              <a:rPr lang="en-US" sz="1300">
                <a:solidFill>
                  <a:srgbClr val="DADCE0"/>
                </a:solidFill>
                <a:latin typeface="Calibri"/>
                <a:ea typeface="Calibri"/>
                <a:cs typeface="Calibri"/>
                <a:sym typeface="Calibri"/>
              </a:rPr>
              <a:t>OR</a:t>
            </a:r>
            <a:r>
              <a:rPr lang="en-US" sz="1800">
                <a:solidFill>
                  <a:srgbClr val="DADCE0"/>
                </a:solidFill>
                <a:latin typeface="Calibri"/>
                <a:ea typeface="Calibri"/>
                <a:cs typeface="Calibri"/>
                <a:sym typeface="Calibri"/>
              </a:rPr>
              <a:t> </a:t>
            </a:r>
            <a:r>
              <a:rPr lang="en-US" sz="1800">
                <a:solidFill>
                  <a:srgbClr val="538CD5"/>
                </a:solidFill>
                <a:latin typeface="Calibri"/>
                <a:ea typeface="Calibri"/>
                <a:cs typeface="Calibri"/>
                <a:sym typeface="Calibri"/>
              </a:rPr>
              <a:t>j2ee</a:t>
            </a:r>
            <a:r>
              <a:rPr lang="en-US" sz="1800">
                <a:solidFill>
                  <a:srgbClr val="DADCE0"/>
                </a:solidFill>
                <a:latin typeface="Calibri"/>
                <a:ea typeface="Calibri"/>
                <a:cs typeface="Calibri"/>
                <a:sym typeface="Calibri"/>
              </a:rPr>
              <a:t>)</a:t>
            </a:r>
          </a:p>
        </p:txBody>
      </p:sp>
      <p:pic>
        <p:nvPicPr>
          <p:cNvPr id="982" name="Shape 982"/>
          <p:cNvPicPr preferRelativeResize="0"/>
          <p:nvPr/>
        </p:nvPicPr>
        <p:blipFill rotWithShape="1">
          <a:blip r:embed="rId3">
            <a:alphaModFix/>
          </a:blip>
          <a:srcRect b="0" l="0" r="0" t="0"/>
          <a:stretch/>
        </p:blipFill>
        <p:spPr>
          <a:xfrm>
            <a:off x="7756883" y="1195055"/>
            <a:ext cx="952500" cy="184200"/>
          </a:xfrm>
          <a:prstGeom prst="rect">
            <a:avLst/>
          </a:prstGeom>
          <a:noFill/>
          <a:ln>
            <a:noFill/>
          </a:ln>
        </p:spPr>
      </p:pic>
      <p:pic>
        <p:nvPicPr>
          <p:cNvPr id="983" name="Shape 983"/>
          <p:cNvPicPr preferRelativeResize="0"/>
          <p:nvPr/>
        </p:nvPicPr>
        <p:blipFill rotWithShape="1">
          <a:blip r:embed="rId4">
            <a:alphaModFix/>
          </a:blip>
          <a:srcRect b="0" l="0" r="0" t="0"/>
          <a:stretch/>
        </p:blipFill>
        <p:spPr>
          <a:xfrm>
            <a:off x="314622" y="3373621"/>
            <a:ext cx="7243800" cy="581100"/>
          </a:xfrm>
          <a:prstGeom prst="rect">
            <a:avLst/>
          </a:prstGeom>
          <a:noFill/>
          <a:ln>
            <a:noFill/>
          </a:ln>
        </p:spPr>
      </p:pic>
      <p:sp>
        <p:nvSpPr>
          <p:cNvPr id="984" name="Shape 984"/>
          <p:cNvSpPr/>
          <p:nvPr/>
        </p:nvSpPr>
        <p:spPr>
          <a:xfrm rot="-5400000">
            <a:off x="699583" y="3781696"/>
            <a:ext cx="291000" cy="494400"/>
          </a:xfrm>
          <a:prstGeom prst="leftBrace">
            <a:avLst>
              <a:gd fmla="val 8333" name="adj1"/>
              <a:gd fmla="val 50000" name="adj2"/>
            </a:avLst>
          </a:prstGeom>
          <a:noFill/>
          <a:ln cap="flat" cmpd="sng" w="28575">
            <a:solidFill>
              <a:srgbClr val="00882B"/>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365C0"/>
              </a:solidFill>
              <a:latin typeface="Calibri"/>
              <a:ea typeface="Calibri"/>
              <a:cs typeface="Calibri"/>
              <a:sym typeface="Calibri"/>
            </a:endParaRPr>
          </a:p>
        </p:txBody>
      </p:sp>
      <p:sp>
        <p:nvSpPr>
          <p:cNvPr id="985" name="Shape 985"/>
          <p:cNvSpPr/>
          <p:nvPr/>
        </p:nvSpPr>
        <p:spPr>
          <a:xfrm rot="-5400000">
            <a:off x="2704024" y="3759417"/>
            <a:ext cx="291000" cy="558000"/>
          </a:xfrm>
          <a:prstGeom prst="leftBrace">
            <a:avLst>
              <a:gd fmla="val 8333" name="adj1"/>
              <a:gd fmla="val 50000" name="adj2"/>
            </a:avLst>
          </a:prstGeom>
          <a:noFill/>
          <a:ln cap="flat" cmpd="sng" w="28575">
            <a:solidFill>
              <a:srgbClr val="00882B"/>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365C0"/>
              </a:solidFill>
              <a:latin typeface="Calibri"/>
              <a:ea typeface="Calibri"/>
              <a:cs typeface="Calibri"/>
              <a:sym typeface="Calibri"/>
            </a:endParaRPr>
          </a:p>
        </p:txBody>
      </p:sp>
      <p:sp>
        <p:nvSpPr>
          <p:cNvPr id="986" name="Shape 986"/>
          <p:cNvSpPr txBox="1"/>
          <p:nvPr/>
        </p:nvSpPr>
        <p:spPr>
          <a:xfrm>
            <a:off x="314622" y="4164424"/>
            <a:ext cx="1072800" cy="2928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FFFFFF"/>
              </a:buClr>
              <a:buSzPct val="25000"/>
              <a:buFont typeface="Calibri"/>
              <a:buNone/>
            </a:pPr>
            <a:r>
              <a:rPr b="0" i="0" lang="en-US" sz="1900" u="none" cap="none" strike="noStrike">
                <a:solidFill>
                  <a:srgbClr val="FFFFFF"/>
                </a:solidFill>
                <a:latin typeface="Calibri"/>
                <a:ea typeface="Calibri"/>
                <a:cs typeface="Calibri"/>
                <a:sym typeface="Calibri"/>
              </a:rPr>
              <a:t>Job Level</a:t>
            </a:r>
          </a:p>
        </p:txBody>
      </p:sp>
      <p:sp>
        <p:nvSpPr>
          <p:cNvPr id="987" name="Shape 987"/>
          <p:cNvSpPr txBox="1"/>
          <p:nvPr/>
        </p:nvSpPr>
        <p:spPr>
          <a:xfrm>
            <a:off x="1472082" y="4159757"/>
            <a:ext cx="1041900" cy="4155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FFFFFF"/>
              </a:buClr>
              <a:buSzPct val="25000"/>
              <a:buFont typeface="Calibri"/>
              <a:buNone/>
            </a:pPr>
            <a:r>
              <a:rPr b="0" i="0" lang="en-US" sz="1900" u="none" cap="none" strike="noStrike">
                <a:solidFill>
                  <a:srgbClr val="FFFFFF"/>
                </a:solidFill>
                <a:latin typeface="Calibri"/>
                <a:ea typeface="Calibri"/>
                <a:cs typeface="Calibri"/>
                <a:sym typeface="Calibri"/>
              </a:rPr>
              <a:t>Job title</a:t>
            </a:r>
          </a:p>
        </p:txBody>
      </p:sp>
      <p:sp>
        <p:nvSpPr>
          <p:cNvPr id="988" name="Shape 988"/>
          <p:cNvSpPr txBox="1"/>
          <p:nvPr/>
        </p:nvSpPr>
        <p:spPr>
          <a:xfrm>
            <a:off x="2425535" y="4181224"/>
            <a:ext cx="1984200" cy="2079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FFFFFF"/>
              </a:buClr>
              <a:buSzPct val="25000"/>
              <a:buFont typeface="Calibri"/>
              <a:buNone/>
            </a:pPr>
            <a:r>
              <a:rPr b="0" i="0" lang="en-US" sz="1900" u="none" cap="none" strike="noStrike">
                <a:solidFill>
                  <a:srgbClr val="FFFFFF"/>
                </a:solidFill>
                <a:latin typeface="Calibri"/>
                <a:ea typeface="Calibri"/>
                <a:cs typeface="Calibri"/>
                <a:sym typeface="Calibri"/>
              </a:rPr>
              <a:t>Company</a:t>
            </a:r>
          </a:p>
        </p:txBody>
      </p:sp>
      <p:sp>
        <p:nvSpPr>
          <p:cNvPr id="989" name="Shape 989"/>
          <p:cNvSpPr/>
          <p:nvPr/>
        </p:nvSpPr>
        <p:spPr>
          <a:xfrm rot="-5400000">
            <a:off x="1630286" y="3428595"/>
            <a:ext cx="291000" cy="1200600"/>
          </a:xfrm>
          <a:prstGeom prst="leftBrace">
            <a:avLst>
              <a:gd fmla="val 8333" name="adj1"/>
              <a:gd fmla="val 50000" name="adj2"/>
            </a:avLst>
          </a:prstGeom>
          <a:noFill/>
          <a:ln cap="flat" cmpd="sng" w="28575">
            <a:solidFill>
              <a:srgbClr val="00882B"/>
            </a:solidFill>
            <a:prstDash val="solid"/>
            <a:miter/>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365C0"/>
              </a:solidFill>
              <a:latin typeface="Calibri"/>
              <a:ea typeface="Calibri"/>
              <a:cs typeface="Calibri"/>
              <a:sym typeface="Calibri"/>
            </a:endParaRPr>
          </a:p>
        </p:txBody>
      </p:sp>
      <p:sp>
        <p:nvSpPr>
          <p:cNvPr id="990" name="Shape 990"/>
          <p:cNvSpPr txBox="1"/>
          <p:nvPr/>
        </p:nvSpPr>
        <p:spPr>
          <a:xfrm>
            <a:off x="1533825" y="2646925"/>
            <a:ext cx="2312700" cy="415500"/>
          </a:xfrm>
          <a:prstGeom prst="rect">
            <a:avLst/>
          </a:prstGeom>
          <a:noFill/>
          <a:ln>
            <a:noFill/>
          </a:ln>
        </p:spPr>
        <p:txBody>
          <a:bodyPr anchorCtr="0" anchor="t" bIns="91425" lIns="91425" rIns="91425" tIns="91425">
            <a:noAutofit/>
          </a:bodyPr>
          <a:lstStyle/>
          <a:p>
            <a:pPr lvl="0" algn="ctr">
              <a:spcBef>
                <a:spcPts val="0"/>
              </a:spcBef>
              <a:buNone/>
            </a:pPr>
            <a:r>
              <a:rPr b="1" lang="en-US" sz="4800">
                <a:solidFill>
                  <a:srgbClr val="00FF00"/>
                </a:solidFill>
              </a:rPr>
              <a:t>+</a:t>
            </a:r>
          </a:p>
        </p:txBody>
      </p:sp>
      <p:pic>
        <p:nvPicPr>
          <p:cNvPr id="991" name="Shape 991"/>
          <p:cNvPicPr preferRelativeResize="0"/>
          <p:nvPr/>
        </p:nvPicPr>
        <p:blipFill>
          <a:blip r:embed="rId5">
            <a:alphaModFix/>
          </a:blip>
          <a:stretch>
            <a:fillRect/>
          </a:stretch>
        </p:blipFill>
        <p:spPr>
          <a:xfrm>
            <a:off x="7756878" y="3010050"/>
            <a:ext cx="1030096" cy="207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ck">
  <a:themeElements>
    <a:clrScheme name="Black">
      <a:dk1>
        <a:srgbClr val="53585F"/>
      </a:dk1>
      <a:lt1>
        <a:srgbClr val="5A0825"/>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FFFFFF"/>
      </a:dk1>
      <a:lt1>
        <a:srgbClr val="EFF3F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areerBuilder Rebrand 2015">
      <a:dk1>
        <a:srgbClr val="182642"/>
      </a:dk1>
      <a:lt1>
        <a:srgbClr val="FFFFFF"/>
      </a:lt1>
      <a:dk2>
        <a:srgbClr val="009B74"/>
      </a:dk2>
      <a:lt2>
        <a:srgbClr val="FFFFFF"/>
      </a:lt2>
      <a:accent1>
        <a:srgbClr val="287AB9"/>
      </a:accent1>
      <a:accent2>
        <a:srgbClr val="E78523"/>
      </a:accent2>
      <a:accent3>
        <a:srgbClr val="FDB816"/>
      </a:accent3>
      <a:accent4>
        <a:srgbClr val="09A0DB"/>
      </a:accent4>
      <a:accent5>
        <a:srgbClr val="85CE3F"/>
      </a:accent5>
      <a:accent6>
        <a:srgbClr val="63C0B9"/>
      </a:accent6>
      <a:hlink>
        <a:srgbClr val="0FA0DB"/>
      </a:hlink>
      <a:folHlink>
        <a:srgbClr val="0B78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areerBuilder Rebrand 2015">
      <a:dk1>
        <a:srgbClr val="182642"/>
      </a:dk1>
      <a:lt1>
        <a:srgbClr val="FFFFFF"/>
      </a:lt1>
      <a:dk2>
        <a:srgbClr val="009B74"/>
      </a:dk2>
      <a:lt2>
        <a:srgbClr val="FFFFFF"/>
      </a:lt2>
      <a:accent1>
        <a:srgbClr val="287AB9"/>
      </a:accent1>
      <a:accent2>
        <a:srgbClr val="E78523"/>
      </a:accent2>
      <a:accent3>
        <a:srgbClr val="FDB816"/>
      </a:accent3>
      <a:accent4>
        <a:srgbClr val="09A0DB"/>
      </a:accent4>
      <a:accent5>
        <a:srgbClr val="85CE3F"/>
      </a:accent5>
      <a:accent6>
        <a:srgbClr val="63C0B9"/>
      </a:accent6>
      <a:hlink>
        <a:srgbClr val="0FA0DB"/>
      </a:hlink>
      <a:folHlink>
        <a:srgbClr val="0B78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ck">
  <a:themeElements>
    <a:clrScheme name="Black">
      <a:dk1>
        <a:srgbClr val="53585F"/>
      </a:dk1>
      <a:lt1>
        <a:srgbClr val="5A0825"/>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CareerBuilder Rebrand 2015">
      <a:dk1>
        <a:srgbClr val="182642"/>
      </a:dk1>
      <a:lt1>
        <a:srgbClr val="FFFFFF"/>
      </a:lt1>
      <a:dk2>
        <a:srgbClr val="009B74"/>
      </a:dk2>
      <a:lt2>
        <a:srgbClr val="FFFFFF"/>
      </a:lt2>
      <a:accent1>
        <a:srgbClr val="287AB9"/>
      </a:accent1>
      <a:accent2>
        <a:srgbClr val="E78523"/>
      </a:accent2>
      <a:accent3>
        <a:srgbClr val="FDB816"/>
      </a:accent3>
      <a:accent4>
        <a:srgbClr val="09A0DB"/>
      </a:accent4>
      <a:accent5>
        <a:srgbClr val="85CE3F"/>
      </a:accent5>
      <a:accent6>
        <a:srgbClr val="63C0B9"/>
      </a:accent6>
      <a:hlink>
        <a:srgbClr val="0FA0DB"/>
      </a:hlink>
      <a:folHlink>
        <a:srgbClr val="0B78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CareerBuilder Rebrand 2015">
      <a:dk1>
        <a:srgbClr val="182642"/>
      </a:dk1>
      <a:lt1>
        <a:srgbClr val="FFFFFF"/>
      </a:lt1>
      <a:dk2>
        <a:srgbClr val="009B74"/>
      </a:dk2>
      <a:lt2>
        <a:srgbClr val="FFFFFF"/>
      </a:lt2>
      <a:accent1>
        <a:srgbClr val="287AB9"/>
      </a:accent1>
      <a:accent2>
        <a:srgbClr val="E78523"/>
      </a:accent2>
      <a:accent3>
        <a:srgbClr val="FDB816"/>
      </a:accent3>
      <a:accent4>
        <a:srgbClr val="09A0DB"/>
      </a:accent4>
      <a:accent5>
        <a:srgbClr val="85CE3F"/>
      </a:accent5>
      <a:accent6>
        <a:srgbClr val="63C0B9"/>
      </a:accent6>
      <a:hlink>
        <a:srgbClr val="0FA0DB"/>
      </a:hlink>
      <a:folHlink>
        <a:srgbClr val="0B78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